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5" r:id="rId10"/>
    <p:sldId id="271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9F74"/>
    <a:srgbClr val="ABB686"/>
    <a:srgbClr val="D8DDD9"/>
    <a:srgbClr val="F5F5F5"/>
    <a:srgbClr val="5C4937"/>
    <a:srgbClr val="E9EBE9"/>
    <a:srgbClr val="8DB999"/>
    <a:srgbClr val="D3D9C1"/>
    <a:srgbClr val="FCFCF2"/>
    <a:srgbClr val="FC5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5B7A7-F6BE-4068-9619-52A60E216DAA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C2A59-E9DE-4537-B81F-0DCB288DE9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C2A59-E9DE-4537-B81F-0DCB288DE9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文框 5"/>
          <p:cNvSpPr/>
          <p:nvPr userDrawn="1"/>
        </p:nvSpPr>
        <p:spPr>
          <a:xfrm>
            <a:off x="429135" y="4798716"/>
            <a:ext cx="1994875" cy="1778420"/>
          </a:xfrm>
          <a:prstGeom prst="frame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91344" y="202332"/>
            <a:ext cx="11809312" cy="6374804"/>
            <a:chOff x="839416" y="620688"/>
            <a:chExt cx="10441160" cy="5544616"/>
          </a:xfrm>
        </p:grpSpPr>
        <p:sp>
          <p:nvSpPr>
            <p:cNvPr id="8" name="矩形 7"/>
            <p:cNvSpPr/>
            <p:nvPr/>
          </p:nvSpPr>
          <p:spPr>
            <a:xfrm>
              <a:off x="839416" y="620688"/>
              <a:ext cx="10441160" cy="5544616"/>
            </a:xfrm>
            <a:prstGeom prst="rect">
              <a:avLst/>
            </a:prstGeom>
            <a:solidFill>
              <a:srgbClr val="F9DDE6"/>
            </a:solidFill>
            <a:ln>
              <a:noFill/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839416" y="620688"/>
              <a:ext cx="5760640" cy="5544616"/>
            </a:xfrm>
            <a:prstGeom prst="rect">
              <a:avLst/>
            </a:prstGeom>
            <a:solidFill>
              <a:srgbClr val="80C8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任意多边形: 形状 11"/>
          <p:cNvSpPr/>
          <p:nvPr userDrawn="1"/>
        </p:nvSpPr>
        <p:spPr>
          <a:xfrm rot="16200000" flipH="1" flipV="1">
            <a:off x="899811" y="-346871"/>
            <a:ext cx="404666" cy="1098407"/>
          </a:xfrm>
          <a:custGeom>
            <a:avLst/>
            <a:gdLst>
              <a:gd name="connsiteX0" fmla="*/ 642645 w 642645"/>
              <a:gd name="connsiteY0" fmla="*/ 803847 h 1607694"/>
              <a:gd name="connsiteX1" fmla="*/ 41097 w 642645"/>
              <a:gd name="connsiteY1" fmla="*/ 1603207 h 1607694"/>
              <a:gd name="connsiteX2" fmla="*/ 0 w 642645"/>
              <a:gd name="connsiteY2" fmla="*/ 1607694 h 1607694"/>
              <a:gd name="connsiteX3" fmla="*/ 0 w 642645"/>
              <a:gd name="connsiteY3" fmla="*/ 1281884 h 1607694"/>
              <a:gd name="connsiteX4" fmla="*/ 58135 w 642645"/>
              <a:gd name="connsiteY4" fmla="*/ 1261236 h 1607694"/>
              <a:gd name="connsiteX5" fmla="*/ 323106 w 642645"/>
              <a:gd name="connsiteY5" fmla="*/ 803847 h 1607694"/>
              <a:gd name="connsiteX6" fmla="*/ 58136 w 642645"/>
              <a:gd name="connsiteY6" fmla="*/ 346459 h 1607694"/>
              <a:gd name="connsiteX7" fmla="*/ 1 w 642645"/>
              <a:gd name="connsiteY7" fmla="*/ 325810 h 1607694"/>
              <a:gd name="connsiteX8" fmla="*/ 1 w 642645"/>
              <a:gd name="connsiteY8" fmla="*/ 0 h 1607694"/>
              <a:gd name="connsiteX9" fmla="*/ 41097 w 642645"/>
              <a:gd name="connsiteY9" fmla="*/ 4487 h 1607694"/>
              <a:gd name="connsiteX10" fmla="*/ 642645 w 642645"/>
              <a:gd name="connsiteY10" fmla="*/ 803847 h 160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2645" h="1607694">
                <a:moveTo>
                  <a:pt x="642645" y="803847"/>
                </a:moveTo>
                <a:cubicBezTo>
                  <a:pt x="642645" y="1198149"/>
                  <a:pt x="384399" y="1527124"/>
                  <a:pt x="41097" y="1603207"/>
                </a:cubicBezTo>
                <a:lnTo>
                  <a:pt x="0" y="1607694"/>
                </a:lnTo>
                <a:lnTo>
                  <a:pt x="0" y="1281884"/>
                </a:lnTo>
                <a:lnTo>
                  <a:pt x="58135" y="1261236"/>
                </a:lnTo>
                <a:cubicBezTo>
                  <a:pt x="213847" y="1185879"/>
                  <a:pt x="323106" y="1009462"/>
                  <a:pt x="323106" y="803847"/>
                </a:cubicBezTo>
                <a:cubicBezTo>
                  <a:pt x="323106" y="598233"/>
                  <a:pt x="213848" y="421816"/>
                  <a:pt x="58136" y="346459"/>
                </a:cubicBezTo>
                <a:lnTo>
                  <a:pt x="1" y="325810"/>
                </a:lnTo>
                <a:lnTo>
                  <a:pt x="1" y="0"/>
                </a:lnTo>
                <a:lnTo>
                  <a:pt x="41097" y="4487"/>
                </a:lnTo>
                <a:cubicBezTo>
                  <a:pt x="384400" y="80570"/>
                  <a:pt x="642645" y="409546"/>
                  <a:pt x="642645" y="803847"/>
                </a:cubicBezTo>
                <a:close/>
              </a:path>
            </a:pathLst>
          </a:custGeom>
          <a:solidFill>
            <a:srgbClr val="F9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410414" y="404666"/>
            <a:ext cx="11352451" cy="5991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6564666" y="6323368"/>
            <a:ext cx="5516166" cy="34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666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500" b="1" cap="all" dirty="0">
                <a:solidFill>
                  <a:srgbClr val="80C8F1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+mn-ea"/>
                <a:sym typeface="+mn-lt"/>
              </a:rPr>
              <a:t>》》》》》》》》》》》》》》》》》》》》》》》》》</a:t>
            </a:r>
            <a:endParaRPr lang="en-US" altLang="zh-CN" sz="1500" b="1" cap="all" dirty="0">
              <a:solidFill>
                <a:srgbClr val="80C8F1"/>
              </a:solidFill>
              <a:uFillTx/>
              <a:latin typeface="思源宋体 CN ExtraLight" panose="02020200000000000000" pitchFamily="18" charset="-122"/>
              <a:ea typeface="思源宋体 CN ExtraLight" panose="02020200000000000000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-5725" y="5905407"/>
            <a:ext cx="12197725" cy="1045060"/>
            <a:chOff x="-5725" y="5905407"/>
            <a:chExt cx="12197725" cy="1045060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92468" y="5945211"/>
              <a:ext cx="407994" cy="1005256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837613" y="5945211"/>
              <a:ext cx="325494" cy="1005256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623350" y="5950348"/>
              <a:ext cx="145778" cy="1000119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2398058" y="5945211"/>
              <a:ext cx="37990" cy="1005256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47736" y="5947780"/>
              <a:ext cx="48559" cy="1002687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779599" y="5947780"/>
              <a:ext cx="48559" cy="1002687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4511462" y="5947780"/>
              <a:ext cx="48559" cy="1002687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5243325" y="5947780"/>
              <a:ext cx="48559" cy="1002687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5975188" y="5947780"/>
              <a:ext cx="48559" cy="1002687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6707051" y="5947780"/>
              <a:ext cx="48559" cy="1002687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7438914" y="5947780"/>
              <a:ext cx="48559" cy="1002687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8170777" y="5947780"/>
              <a:ext cx="48559" cy="1002687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8817783" y="5905407"/>
              <a:ext cx="133416" cy="1045060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9540011" y="5947782"/>
              <a:ext cx="143051" cy="1002685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271874" y="5947782"/>
              <a:ext cx="143051" cy="1002685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1003737" y="5947782"/>
              <a:ext cx="143051" cy="1002685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1735600" y="5947782"/>
              <a:ext cx="143051" cy="1002685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0" y="6322056"/>
              <a:ext cx="12192000" cy="6433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-5725" y="6721705"/>
              <a:ext cx="12192000" cy="6433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/>
          <p:cNvSpPr/>
          <p:nvPr/>
        </p:nvSpPr>
        <p:spPr>
          <a:xfrm>
            <a:off x="0" y="5646626"/>
            <a:ext cx="12192000" cy="45719"/>
          </a:xfrm>
          <a:prstGeom prst="rect">
            <a:avLst/>
          </a:prstGeom>
          <a:solidFill>
            <a:srgbClr val="F5FAF2"/>
          </a:solidFill>
          <a:ln w="6350">
            <a:solidFill>
              <a:srgbClr val="758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0" y="5693881"/>
            <a:ext cx="12192000" cy="251330"/>
          </a:xfrm>
          <a:prstGeom prst="rect">
            <a:avLst/>
          </a:prstGeom>
          <a:solidFill>
            <a:srgbClr val="D8DDD9"/>
          </a:solidFill>
          <a:ln w="6350">
            <a:solidFill>
              <a:srgbClr val="758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0" b="83518"/>
          <a:stretch>
            <a:fillRect/>
          </a:stretch>
        </p:blipFill>
        <p:spPr>
          <a:xfrm>
            <a:off x="-1" y="0"/>
            <a:ext cx="1847373" cy="124116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475670" y="2726991"/>
            <a:ext cx="1289286" cy="1254442"/>
            <a:chOff x="3172936" y="2639251"/>
            <a:chExt cx="1289286" cy="1254442"/>
          </a:xfrm>
        </p:grpSpPr>
        <p:sp>
          <p:nvSpPr>
            <p:cNvPr id="4" name="矩形 3"/>
            <p:cNvSpPr/>
            <p:nvPr/>
          </p:nvSpPr>
          <p:spPr>
            <a:xfrm>
              <a:off x="3172936" y="2774951"/>
              <a:ext cx="738664" cy="103504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乙酉甲申雷雨惊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乘除却贺芒种晴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插秧先插蚤籼稻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少忍数旬蒸米成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600" y="2639251"/>
              <a:ext cx="550622" cy="1254442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3397250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542268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680142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847373" y="2045031"/>
            <a:ext cx="222885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2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夏天是</a:t>
            </a:r>
            <a:endParaRPr lang="en-US" altLang="zh-CN" sz="3200" dirty="0">
              <a:solidFill>
                <a:srgbClr val="5C4937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2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一种</a:t>
            </a:r>
            <a:endParaRPr lang="en-US" altLang="zh-CN" sz="3200" dirty="0">
              <a:solidFill>
                <a:srgbClr val="5C4937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2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美好时光</a:t>
            </a:r>
            <a:endParaRPr lang="en-US" altLang="zh-CN" sz="3200" dirty="0">
              <a:solidFill>
                <a:srgbClr val="5C4937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035969" y="3814763"/>
            <a:ext cx="0" cy="214312"/>
          </a:xfrm>
          <a:prstGeom prst="line">
            <a:avLst/>
          </a:prstGeom>
          <a:ln w="12700">
            <a:solidFill>
              <a:srgbClr val="225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071687" y="3768030"/>
            <a:ext cx="105726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rgbClr val="22592D"/>
                </a:solidFill>
                <a:latin typeface="微软雅黑" panose="020B0503020204020204" charset="-122"/>
                <a:ea typeface="微软雅黑" panose="020B0503020204020204" charset="-122"/>
              </a:rPr>
              <a:t>喜爱</a:t>
            </a:r>
            <a:r>
              <a:rPr lang="en-US" altLang="zh-CN" sz="1400">
                <a:solidFill>
                  <a:srgbClr val="22592D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endParaRPr lang="zh-CN" altLang="en-US" sz="1400" dirty="0">
              <a:solidFill>
                <a:srgbClr val="22592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1" name="图片 30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3" t="51834" r="860" b="25870"/>
          <a:stretch>
            <a:fillRect/>
          </a:stretch>
        </p:blipFill>
        <p:spPr>
          <a:xfrm>
            <a:off x="10581011" y="3414169"/>
            <a:ext cx="1605264" cy="1430145"/>
          </a:xfrm>
          <a:prstGeom prst="rect">
            <a:avLst/>
          </a:prstGeom>
        </p:spPr>
      </p:pic>
      <p:pic>
        <p:nvPicPr>
          <p:cNvPr id="34" name="图片 33" descr="图片包含 餐桌, 室内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43" y="2045031"/>
            <a:ext cx="4115717" cy="4603725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2035969" y="4416120"/>
            <a:ext cx="541565" cy="424489"/>
            <a:chOff x="6527239" y="5601038"/>
            <a:chExt cx="492088" cy="385707"/>
          </a:xfrm>
        </p:grpSpPr>
        <p:pic>
          <p:nvPicPr>
            <p:cNvPr id="71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文本框 71"/>
            <p:cNvSpPr txBox="1"/>
            <p:nvPr/>
          </p:nvSpPr>
          <p:spPr>
            <a:xfrm>
              <a:off x="6527239" y="5601038"/>
              <a:ext cx="492088" cy="322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0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0" b="83518"/>
          <a:stretch>
            <a:fillRect/>
          </a:stretch>
        </p:blipFill>
        <p:spPr>
          <a:xfrm>
            <a:off x="-1" y="0"/>
            <a:ext cx="1847373" cy="1241161"/>
          </a:xfrm>
          <a:prstGeom prst="rect">
            <a:avLst/>
          </a:prstGeom>
        </p:spPr>
      </p:pic>
      <p:pic>
        <p:nvPicPr>
          <p:cNvPr id="31" name="图片 30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3" t="51834" r="860" b="25870"/>
          <a:stretch>
            <a:fillRect/>
          </a:stretch>
        </p:blipFill>
        <p:spPr>
          <a:xfrm>
            <a:off x="10586736" y="4184731"/>
            <a:ext cx="1605264" cy="1430145"/>
          </a:xfrm>
          <a:prstGeom prst="rect">
            <a:avLst/>
          </a:prstGeom>
        </p:spPr>
      </p:pic>
      <p:sp>
        <p:nvSpPr>
          <p:cNvPr id="37" name="ïṥḻiḓé"/>
          <p:cNvSpPr/>
          <p:nvPr/>
        </p:nvSpPr>
        <p:spPr>
          <a:xfrm>
            <a:off x="2020628" y="1382042"/>
            <a:ext cx="3232770" cy="2035055"/>
          </a:xfrm>
          <a:prstGeom prst="roundRect">
            <a:avLst>
              <a:gd name="adj" fmla="val 2812"/>
            </a:avLst>
          </a:prstGeom>
          <a:noFill/>
          <a:ln>
            <a:solidFill>
              <a:srgbClr val="649F7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ïšḻïďé"/>
          <p:cNvSpPr/>
          <p:nvPr/>
        </p:nvSpPr>
        <p:spPr>
          <a:xfrm>
            <a:off x="6770752" y="1382042"/>
            <a:ext cx="3232770" cy="2035055"/>
          </a:xfrm>
          <a:prstGeom prst="roundRect">
            <a:avLst>
              <a:gd name="adj" fmla="val 2812"/>
            </a:avLst>
          </a:prstGeom>
          <a:noFill/>
          <a:ln>
            <a:solidFill>
              <a:srgbClr val="ABB68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íšḷïḓè"/>
          <p:cNvSpPr/>
          <p:nvPr/>
        </p:nvSpPr>
        <p:spPr>
          <a:xfrm>
            <a:off x="2020627" y="1382042"/>
            <a:ext cx="3232770" cy="726581"/>
          </a:xfrm>
          <a:custGeom>
            <a:avLst/>
            <a:gdLst>
              <a:gd name="connsiteX0" fmla="*/ 59437 w 5070764"/>
              <a:gd name="connsiteY0" fmla="*/ 0 h 1139679"/>
              <a:gd name="connsiteX1" fmla="*/ 5011327 w 5070764"/>
              <a:gd name="connsiteY1" fmla="*/ 0 h 1139679"/>
              <a:gd name="connsiteX2" fmla="*/ 5070764 w 5070764"/>
              <a:gd name="connsiteY2" fmla="*/ 59437 h 1139679"/>
              <a:gd name="connsiteX3" fmla="*/ 5070764 w 5070764"/>
              <a:gd name="connsiteY3" fmla="*/ 631768 h 1139679"/>
              <a:gd name="connsiteX4" fmla="*/ 5070764 w 5070764"/>
              <a:gd name="connsiteY4" fmla="*/ 871588 h 1139679"/>
              <a:gd name="connsiteX5" fmla="*/ 5070764 w 5070764"/>
              <a:gd name="connsiteY5" fmla="*/ 931025 h 1139679"/>
              <a:gd name="connsiteX6" fmla="*/ 5011327 w 5070764"/>
              <a:gd name="connsiteY6" fmla="*/ 931025 h 1139679"/>
              <a:gd name="connsiteX7" fmla="*/ 882651 w 5070764"/>
              <a:gd name="connsiteY7" fmla="*/ 931025 h 1139679"/>
              <a:gd name="connsiteX8" fmla="*/ 870358 w 5070764"/>
              <a:gd name="connsiteY8" fmla="*/ 959950 h 1139679"/>
              <a:gd name="connsiteX9" fmla="*/ 704269 w 5070764"/>
              <a:gd name="connsiteY9" fmla="*/ 1123012 h 1139679"/>
              <a:gd name="connsiteX10" fmla="*/ 621980 w 5070764"/>
              <a:gd name="connsiteY10" fmla="*/ 1122256 h 1139679"/>
              <a:gd name="connsiteX11" fmla="*/ 458918 w 5070764"/>
              <a:gd name="connsiteY11" fmla="*/ 956168 h 1139679"/>
              <a:gd name="connsiteX12" fmla="*/ 446313 w 5070764"/>
              <a:gd name="connsiteY12" fmla="*/ 936801 h 1139679"/>
              <a:gd name="connsiteX13" fmla="*/ 445244 w 5070764"/>
              <a:gd name="connsiteY13" fmla="*/ 931025 h 1139679"/>
              <a:gd name="connsiteX14" fmla="*/ 59437 w 5070764"/>
              <a:gd name="connsiteY14" fmla="*/ 931025 h 1139679"/>
              <a:gd name="connsiteX15" fmla="*/ 0 w 5070764"/>
              <a:gd name="connsiteY15" fmla="*/ 931025 h 1139679"/>
              <a:gd name="connsiteX16" fmla="*/ 0 w 5070764"/>
              <a:gd name="connsiteY16" fmla="*/ 871588 h 1139679"/>
              <a:gd name="connsiteX17" fmla="*/ 0 w 5070764"/>
              <a:gd name="connsiteY17" fmla="*/ 631768 h 1139679"/>
              <a:gd name="connsiteX18" fmla="*/ 0 w 5070764"/>
              <a:gd name="connsiteY18" fmla="*/ 59437 h 1139679"/>
              <a:gd name="connsiteX19" fmla="*/ 59437 w 5070764"/>
              <a:gd name="connsiteY19" fmla="*/ 0 h 113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70764" h="1139679">
                <a:moveTo>
                  <a:pt x="59437" y="0"/>
                </a:moveTo>
                <a:lnTo>
                  <a:pt x="5011327" y="0"/>
                </a:lnTo>
                <a:cubicBezTo>
                  <a:pt x="5044153" y="0"/>
                  <a:pt x="5070764" y="26611"/>
                  <a:pt x="5070764" y="59437"/>
                </a:cubicBezTo>
                <a:lnTo>
                  <a:pt x="5070764" y="631768"/>
                </a:lnTo>
                <a:lnTo>
                  <a:pt x="5070764" y="871588"/>
                </a:lnTo>
                <a:lnTo>
                  <a:pt x="5070764" y="931025"/>
                </a:lnTo>
                <a:lnTo>
                  <a:pt x="5011327" y="931025"/>
                </a:lnTo>
                <a:lnTo>
                  <a:pt x="882651" y="931025"/>
                </a:lnTo>
                <a:lnTo>
                  <a:pt x="870358" y="959950"/>
                </a:lnTo>
                <a:lnTo>
                  <a:pt x="704269" y="1123012"/>
                </a:lnTo>
                <a:cubicBezTo>
                  <a:pt x="681337" y="1145527"/>
                  <a:pt x="644494" y="1145188"/>
                  <a:pt x="621980" y="1122256"/>
                </a:cubicBezTo>
                <a:lnTo>
                  <a:pt x="458918" y="956168"/>
                </a:lnTo>
                <a:cubicBezTo>
                  <a:pt x="453290" y="950435"/>
                  <a:pt x="449089" y="943832"/>
                  <a:pt x="446313" y="936801"/>
                </a:cubicBezTo>
                <a:lnTo>
                  <a:pt x="445244" y="931025"/>
                </a:lnTo>
                <a:lnTo>
                  <a:pt x="59437" y="931025"/>
                </a:lnTo>
                <a:lnTo>
                  <a:pt x="0" y="931025"/>
                </a:lnTo>
                <a:lnTo>
                  <a:pt x="0" y="871588"/>
                </a:lnTo>
                <a:lnTo>
                  <a:pt x="0" y="631768"/>
                </a:lnTo>
                <a:lnTo>
                  <a:pt x="0" y="59437"/>
                </a:lnTo>
                <a:cubicBezTo>
                  <a:pt x="0" y="26611"/>
                  <a:pt x="26611" y="0"/>
                  <a:pt x="59437" y="0"/>
                </a:cubicBezTo>
                <a:close/>
              </a:path>
            </a:pathLst>
          </a:custGeom>
          <a:solidFill>
            <a:srgbClr val="649F74"/>
          </a:solidFill>
          <a:ln>
            <a:noFill/>
          </a:ln>
          <a:effectLst>
            <a:outerShdw dist="508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îS1íďé"/>
          <p:cNvSpPr txBox="1"/>
          <p:nvPr/>
        </p:nvSpPr>
        <p:spPr>
          <a:xfrm>
            <a:off x="2151420" y="1447066"/>
            <a:ext cx="585418" cy="52322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Prestige Elite Std" panose="02060509020206020304" pitchFamily="49" charset="0"/>
              </a:rPr>
              <a:t>01</a:t>
            </a:r>
          </a:p>
        </p:txBody>
      </p:sp>
      <p:sp>
        <p:nvSpPr>
          <p:cNvPr id="42" name="îsļîḋe"/>
          <p:cNvSpPr/>
          <p:nvPr/>
        </p:nvSpPr>
        <p:spPr>
          <a:xfrm>
            <a:off x="6770751" y="1382042"/>
            <a:ext cx="3232770" cy="726581"/>
          </a:xfrm>
          <a:custGeom>
            <a:avLst/>
            <a:gdLst>
              <a:gd name="connsiteX0" fmla="*/ 59437 w 5070764"/>
              <a:gd name="connsiteY0" fmla="*/ 0 h 1139679"/>
              <a:gd name="connsiteX1" fmla="*/ 5011327 w 5070764"/>
              <a:gd name="connsiteY1" fmla="*/ 0 h 1139679"/>
              <a:gd name="connsiteX2" fmla="*/ 5070764 w 5070764"/>
              <a:gd name="connsiteY2" fmla="*/ 59437 h 1139679"/>
              <a:gd name="connsiteX3" fmla="*/ 5070764 w 5070764"/>
              <a:gd name="connsiteY3" fmla="*/ 631768 h 1139679"/>
              <a:gd name="connsiteX4" fmla="*/ 5070764 w 5070764"/>
              <a:gd name="connsiteY4" fmla="*/ 871588 h 1139679"/>
              <a:gd name="connsiteX5" fmla="*/ 5070764 w 5070764"/>
              <a:gd name="connsiteY5" fmla="*/ 931025 h 1139679"/>
              <a:gd name="connsiteX6" fmla="*/ 5011327 w 5070764"/>
              <a:gd name="connsiteY6" fmla="*/ 931025 h 1139679"/>
              <a:gd name="connsiteX7" fmla="*/ 882651 w 5070764"/>
              <a:gd name="connsiteY7" fmla="*/ 931025 h 1139679"/>
              <a:gd name="connsiteX8" fmla="*/ 870358 w 5070764"/>
              <a:gd name="connsiteY8" fmla="*/ 959950 h 1139679"/>
              <a:gd name="connsiteX9" fmla="*/ 704269 w 5070764"/>
              <a:gd name="connsiteY9" fmla="*/ 1123012 h 1139679"/>
              <a:gd name="connsiteX10" fmla="*/ 621980 w 5070764"/>
              <a:gd name="connsiteY10" fmla="*/ 1122256 h 1139679"/>
              <a:gd name="connsiteX11" fmla="*/ 458918 w 5070764"/>
              <a:gd name="connsiteY11" fmla="*/ 956168 h 1139679"/>
              <a:gd name="connsiteX12" fmla="*/ 446313 w 5070764"/>
              <a:gd name="connsiteY12" fmla="*/ 936801 h 1139679"/>
              <a:gd name="connsiteX13" fmla="*/ 445244 w 5070764"/>
              <a:gd name="connsiteY13" fmla="*/ 931025 h 1139679"/>
              <a:gd name="connsiteX14" fmla="*/ 59437 w 5070764"/>
              <a:gd name="connsiteY14" fmla="*/ 931025 h 1139679"/>
              <a:gd name="connsiteX15" fmla="*/ 0 w 5070764"/>
              <a:gd name="connsiteY15" fmla="*/ 931025 h 1139679"/>
              <a:gd name="connsiteX16" fmla="*/ 0 w 5070764"/>
              <a:gd name="connsiteY16" fmla="*/ 871588 h 1139679"/>
              <a:gd name="connsiteX17" fmla="*/ 0 w 5070764"/>
              <a:gd name="connsiteY17" fmla="*/ 631768 h 1139679"/>
              <a:gd name="connsiteX18" fmla="*/ 0 w 5070764"/>
              <a:gd name="connsiteY18" fmla="*/ 59437 h 1139679"/>
              <a:gd name="connsiteX19" fmla="*/ 59437 w 5070764"/>
              <a:gd name="connsiteY19" fmla="*/ 0 h 113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70764" h="1139679">
                <a:moveTo>
                  <a:pt x="59437" y="0"/>
                </a:moveTo>
                <a:lnTo>
                  <a:pt x="5011327" y="0"/>
                </a:lnTo>
                <a:cubicBezTo>
                  <a:pt x="5044153" y="0"/>
                  <a:pt x="5070764" y="26611"/>
                  <a:pt x="5070764" y="59437"/>
                </a:cubicBezTo>
                <a:lnTo>
                  <a:pt x="5070764" y="631768"/>
                </a:lnTo>
                <a:lnTo>
                  <a:pt x="5070764" y="871588"/>
                </a:lnTo>
                <a:lnTo>
                  <a:pt x="5070764" y="931025"/>
                </a:lnTo>
                <a:lnTo>
                  <a:pt x="5011327" y="931025"/>
                </a:lnTo>
                <a:lnTo>
                  <a:pt x="882651" y="931025"/>
                </a:lnTo>
                <a:lnTo>
                  <a:pt x="870358" y="959950"/>
                </a:lnTo>
                <a:lnTo>
                  <a:pt x="704269" y="1123012"/>
                </a:lnTo>
                <a:cubicBezTo>
                  <a:pt x="681337" y="1145527"/>
                  <a:pt x="644494" y="1145188"/>
                  <a:pt x="621980" y="1122256"/>
                </a:cubicBezTo>
                <a:lnTo>
                  <a:pt x="458918" y="956168"/>
                </a:lnTo>
                <a:cubicBezTo>
                  <a:pt x="453290" y="950435"/>
                  <a:pt x="449089" y="943832"/>
                  <a:pt x="446313" y="936801"/>
                </a:cubicBezTo>
                <a:lnTo>
                  <a:pt x="445244" y="931025"/>
                </a:lnTo>
                <a:lnTo>
                  <a:pt x="59437" y="931025"/>
                </a:lnTo>
                <a:lnTo>
                  <a:pt x="0" y="931025"/>
                </a:lnTo>
                <a:lnTo>
                  <a:pt x="0" y="871588"/>
                </a:lnTo>
                <a:lnTo>
                  <a:pt x="0" y="631768"/>
                </a:lnTo>
                <a:lnTo>
                  <a:pt x="0" y="59437"/>
                </a:lnTo>
                <a:cubicBezTo>
                  <a:pt x="0" y="26611"/>
                  <a:pt x="26611" y="0"/>
                  <a:pt x="59437" y="0"/>
                </a:cubicBezTo>
                <a:close/>
              </a:path>
            </a:pathLst>
          </a:custGeom>
          <a:solidFill>
            <a:srgbClr val="ABB686"/>
          </a:solidFill>
          <a:ln>
            <a:noFill/>
          </a:ln>
          <a:effectLst>
            <a:outerShdw dist="508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3" name="îŝ1íḋê"/>
          <p:cNvSpPr txBox="1"/>
          <p:nvPr/>
        </p:nvSpPr>
        <p:spPr>
          <a:xfrm>
            <a:off x="6901545" y="1447066"/>
            <a:ext cx="585418" cy="52322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Prestige Elite Std" panose="02060509020206020304" pitchFamily="49" charset="0"/>
              </a:rPr>
              <a:t>02</a:t>
            </a:r>
          </a:p>
        </p:txBody>
      </p:sp>
      <p:sp>
        <p:nvSpPr>
          <p:cNvPr id="53" name="íŝḷídê"/>
          <p:cNvSpPr/>
          <p:nvPr/>
        </p:nvSpPr>
        <p:spPr>
          <a:xfrm>
            <a:off x="2191569" y="2536196"/>
            <a:ext cx="524509" cy="51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rgbClr val="649F7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ŝlîďê"/>
          <p:cNvSpPr/>
          <p:nvPr/>
        </p:nvSpPr>
        <p:spPr>
          <a:xfrm>
            <a:off x="6929741" y="2524282"/>
            <a:ext cx="524509" cy="524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ABB686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文本框 56"/>
          <p:cNvSpPr txBox="1"/>
          <p:nvPr/>
        </p:nvSpPr>
        <p:spPr>
          <a:xfrm>
            <a:off x="2585275" y="1480443"/>
            <a:ext cx="2124022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20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20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20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2000" dirty="0">
              <a:solidFill>
                <a:schemeClr val="bg1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454250" y="1490717"/>
            <a:ext cx="2124022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20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20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20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2000" dirty="0">
              <a:solidFill>
                <a:schemeClr val="bg1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736838" y="2337342"/>
            <a:ext cx="2338595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60" name="矩形 59"/>
          <p:cNvSpPr/>
          <p:nvPr/>
        </p:nvSpPr>
        <p:spPr>
          <a:xfrm>
            <a:off x="7559588" y="2264842"/>
            <a:ext cx="2338595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61" name="ïṥḻiḓé"/>
          <p:cNvSpPr/>
          <p:nvPr/>
        </p:nvSpPr>
        <p:spPr>
          <a:xfrm>
            <a:off x="6759681" y="3992468"/>
            <a:ext cx="3232770" cy="2035055"/>
          </a:xfrm>
          <a:prstGeom prst="roundRect">
            <a:avLst>
              <a:gd name="adj" fmla="val 2812"/>
            </a:avLst>
          </a:prstGeom>
          <a:noFill/>
          <a:ln>
            <a:solidFill>
              <a:srgbClr val="649F7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2" name="ïšḻïďé"/>
          <p:cNvSpPr/>
          <p:nvPr/>
        </p:nvSpPr>
        <p:spPr>
          <a:xfrm>
            <a:off x="2020628" y="3927444"/>
            <a:ext cx="3232770" cy="2035055"/>
          </a:xfrm>
          <a:prstGeom prst="roundRect">
            <a:avLst>
              <a:gd name="adj" fmla="val 2812"/>
            </a:avLst>
          </a:prstGeom>
          <a:noFill/>
          <a:ln>
            <a:solidFill>
              <a:srgbClr val="ABB68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3" name="íšḷïḓè"/>
          <p:cNvSpPr/>
          <p:nvPr/>
        </p:nvSpPr>
        <p:spPr>
          <a:xfrm>
            <a:off x="6759680" y="3992468"/>
            <a:ext cx="3232770" cy="726581"/>
          </a:xfrm>
          <a:custGeom>
            <a:avLst/>
            <a:gdLst>
              <a:gd name="connsiteX0" fmla="*/ 59437 w 5070764"/>
              <a:gd name="connsiteY0" fmla="*/ 0 h 1139679"/>
              <a:gd name="connsiteX1" fmla="*/ 5011327 w 5070764"/>
              <a:gd name="connsiteY1" fmla="*/ 0 h 1139679"/>
              <a:gd name="connsiteX2" fmla="*/ 5070764 w 5070764"/>
              <a:gd name="connsiteY2" fmla="*/ 59437 h 1139679"/>
              <a:gd name="connsiteX3" fmla="*/ 5070764 w 5070764"/>
              <a:gd name="connsiteY3" fmla="*/ 631768 h 1139679"/>
              <a:gd name="connsiteX4" fmla="*/ 5070764 w 5070764"/>
              <a:gd name="connsiteY4" fmla="*/ 871588 h 1139679"/>
              <a:gd name="connsiteX5" fmla="*/ 5070764 w 5070764"/>
              <a:gd name="connsiteY5" fmla="*/ 931025 h 1139679"/>
              <a:gd name="connsiteX6" fmla="*/ 5011327 w 5070764"/>
              <a:gd name="connsiteY6" fmla="*/ 931025 h 1139679"/>
              <a:gd name="connsiteX7" fmla="*/ 882651 w 5070764"/>
              <a:gd name="connsiteY7" fmla="*/ 931025 h 1139679"/>
              <a:gd name="connsiteX8" fmla="*/ 870358 w 5070764"/>
              <a:gd name="connsiteY8" fmla="*/ 959950 h 1139679"/>
              <a:gd name="connsiteX9" fmla="*/ 704269 w 5070764"/>
              <a:gd name="connsiteY9" fmla="*/ 1123012 h 1139679"/>
              <a:gd name="connsiteX10" fmla="*/ 621980 w 5070764"/>
              <a:gd name="connsiteY10" fmla="*/ 1122256 h 1139679"/>
              <a:gd name="connsiteX11" fmla="*/ 458918 w 5070764"/>
              <a:gd name="connsiteY11" fmla="*/ 956168 h 1139679"/>
              <a:gd name="connsiteX12" fmla="*/ 446313 w 5070764"/>
              <a:gd name="connsiteY12" fmla="*/ 936801 h 1139679"/>
              <a:gd name="connsiteX13" fmla="*/ 445244 w 5070764"/>
              <a:gd name="connsiteY13" fmla="*/ 931025 h 1139679"/>
              <a:gd name="connsiteX14" fmla="*/ 59437 w 5070764"/>
              <a:gd name="connsiteY14" fmla="*/ 931025 h 1139679"/>
              <a:gd name="connsiteX15" fmla="*/ 0 w 5070764"/>
              <a:gd name="connsiteY15" fmla="*/ 931025 h 1139679"/>
              <a:gd name="connsiteX16" fmla="*/ 0 w 5070764"/>
              <a:gd name="connsiteY16" fmla="*/ 871588 h 1139679"/>
              <a:gd name="connsiteX17" fmla="*/ 0 w 5070764"/>
              <a:gd name="connsiteY17" fmla="*/ 631768 h 1139679"/>
              <a:gd name="connsiteX18" fmla="*/ 0 w 5070764"/>
              <a:gd name="connsiteY18" fmla="*/ 59437 h 1139679"/>
              <a:gd name="connsiteX19" fmla="*/ 59437 w 5070764"/>
              <a:gd name="connsiteY19" fmla="*/ 0 h 113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70764" h="1139679">
                <a:moveTo>
                  <a:pt x="59437" y="0"/>
                </a:moveTo>
                <a:lnTo>
                  <a:pt x="5011327" y="0"/>
                </a:lnTo>
                <a:cubicBezTo>
                  <a:pt x="5044153" y="0"/>
                  <a:pt x="5070764" y="26611"/>
                  <a:pt x="5070764" y="59437"/>
                </a:cubicBezTo>
                <a:lnTo>
                  <a:pt x="5070764" y="631768"/>
                </a:lnTo>
                <a:lnTo>
                  <a:pt x="5070764" y="871588"/>
                </a:lnTo>
                <a:lnTo>
                  <a:pt x="5070764" y="931025"/>
                </a:lnTo>
                <a:lnTo>
                  <a:pt x="5011327" y="931025"/>
                </a:lnTo>
                <a:lnTo>
                  <a:pt x="882651" y="931025"/>
                </a:lnTo>
                <a:lnTo>
                  <a:pt x="870358" y="959950"/>
                </a:lnTo>
                <a:lnTo>
                  <a:pt x="704269" y="1123012"/>
                </a:lnTo>
                <a:cubicBezTo>
                  <a:pt x="681337" y="1145527"/>
                  <a:pt x="644494" y="1145188"/>
                  <a:pt x="621980" y="1122256"/>
                </a:cubicBezTo>
                <a:lnTo>
                  <a:pt x="458918" y="956168"/>
                </a:lnTo>
                <a:cubicBezTo>
                  <a:pt x="453290" y="950435"/>
                  <a:pt x="449089" y="943832"/>
                  <a:pt x="446313" y="936801"/>
                </a:cubicBezTo>
                <a:lnTo>
                  <a:pt x="445244" y="931025"/>
                </a:lnTo>
                <a:lnTo>
                  <a:pt x="59437" y="931025"/>
                </a:lnTo>
                <a:lnTo>
                  <a:pt x="0" y="931025"/>
                </a:lnTo>
                <a:lnTo>
                  <a:pt x="0" y="871588"/>
                </a:lnTo>
                <a:lnTo>
                  <a:pt x="0" y="631768"/>
                </a:lnTo>
                <a:lnTo>
                  <a:pt x="0" y="59437"/>
                </a:lnTo>
                <a:cubicBezTo>
                  <a:pt x="0" y="26611"/>
                  <a:pt x="26611" y="0"/>
                  <a:pt x="59437" y="0"/>
                </a:cubicBezTo>
                <a:close/>
              </a:path>
            </a:pathLst>
          </a:custGeom>
          <a:solidFill>
            <a:srgbClr val="649F74"/>
          </a:solidFill>
          <a:ln>
            <a:noFill/>
          </a:ln>
          <a:effectLst>
            <a:outerShdw dist="508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4" name="îS1íďé"/>
          <p:cNvSpPr txBox="1"/>
          <p:nvPr/>
        </p:nvSpPr>
        <p:spPr>
          <a:xfrm>
            <a:off x="6890473" y="4057492"/>
            <a:ext cx="585418" cy="52322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Prestige Elite Std" panose="02060509020206020304" pitchFamily="49" charset="0"/>
              </a:rPr>
              <a:t>04</a:t>
            </a:r>
          </a:p>
        </p:txBody>
      </p:sp>
      <p:sp>
        <p:nvSpPr>
          <p:cNvPr id="65" name="îsļîḋe"/>
          <p:cNvSpPr/>
          <p:nvPr/>
        </p:nvSpPr>
        <p:spPr>
          <a:xfrm>
            <a:off x="2020627" y="3927444"/>
            <a:ext cx="3232770" cy="726581"/>
          </a:xfrm>
          <a:custGeom>
            <a:avLst/>
            <a:gdLst>
              <a:gd name="connsiteX0" fmla="*/ 59437 w 5070764"/>
              <a:gd name="connsiteY0" fmla="*/ 0 h 1139679"/>
              <a:gd name="connsiteX1" fmla="*/ 5011327 w 5070764"/>
              <a:gd name="connsiteY1" fmla="*/ 0 h 1139679"/>
              <a:gd name="connsiteX2" fmla="*/ 5070764 w 5070764"/>
              <a:gd name="connsiteY2" fmla="*/ 59437 h 1139679"/>
              <a:gd name="connsiteX3" fmla="*/ 5070764 w 5070764"/>
              <a:gd name="connsiteY3" fmla="*/ 631768 h 1139679"/>
              <a:gd name="connsiteX4" fmla="*/ 5070764 w 5070764"/>
              <a:gd name="connsiteY4" fmla="*/ 871588 h 1139679"/>
              <a:gd name="connsiteX5" fmla="*/ 5070764 w 5070764"/>
              <a:gd name="connsiteY5" fmla="*/ 931025 h 1139679"/>
              <a:gd name="connsiteX6" fmla="*/ 5011327 w 5070764"/>
              <a:gd name="connsiteY6" fmla="*/ 931025 h 1139679"/>
              <a:gd name="connsiteX7" fmla="*/ 882651 w 5070764"/>
              <a:gd name="connsiteY7" fmla="*/ 931025 h 1139679"/>
              <a:gd name="connsiteX8" fmla="*/ 870358 w 5070764"/>
              <a:gd name="connsiteY8" fmla="*/ 959950 h 1139679"/>
              <a:gd name="connsiteX9" fmla="*/ 704269 w 5070764"/>
              <a:gd name="connsiteY9" fmla="*/ 1123012 h 1139679"/>
              <a:gd name="connsiteX10" fmla="*/ 621980 w 5070764"/>
              <a:gd name="connsiteY10" fmla="*/ 1122256 h 1139679"/>
              <a:gd name="connsiteX11" fmla="*/ 458918 w 5070764"/>
              <a:gd name="connsiteY11" fmla="*/ 956168 h 1139679"/>
              <a:gd name="connsiteX12" fmla="*/ 446313 w 5070764"/>
              <a:gd name="connsiteY12" fmla="*/ 936801 h 1139679"/>
              <a:gd name="connsiteX13" fmla="*/ 445244 w 5070764"/>
              <a:gd name="connsiteY13" fmla="*/ 931025 h 1139679"/>
              <a:gd name="connsiteX14" fmla="*/ 59437 w 5070764"/>
              <a:gd name="connsiteY14" fmla="*/ 931025 h 1139679"/>
              <a:gd name="connsiteX15" fmla="*/ 0 w 5070764"/>
              <a:gd name="connsiteY15" fmla="*/ 931025 h 1139679"/>
              <a:gd name="connsiteX16" fmla="*/ 0 w 5070764"/>
              <a:gd name="connsiteY16" fmla="*/ 871588 h 1139679"/>
              <a:gd name="connsiteX17" fmla="*/ 0 w 5070764"/>
              <a:gd name="connsiteY17" fmla="*/ 631768 h 1139679"/>
              <a:gd name="connsiteX18" fmla="*/ 0 w 5070764"/>
              <a:gd name="connsiteY18" fmla="*/ 59437 h 1139679"/>
              <a:gd name="connsiteX19" fmla="*/ 59437 w 5070764"/>
              <a:gd name="connsiteY19" fmla="*/ 0 h 113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70764" h="1139679">
                <a:moveTo>
                  <a:pt x="59437" y="0"/>
                </a:moveTo>
                <a:lnTo>
                  <a:pt x="5011327" y="0"/>
                </a:lnTo>
                <a:cubicBezTo>
                  <a:pt x="5044153" y="0"/>
                  <a:pt x="5070764" y="26611"/>
                  <a:pt x="5070764" y="59437"/>
                </a:cubicBezTo>
                <a:lnTo>
                  <a:pt x="5070764" y="631768"/>
                </a:lnTo>
                <a:lnTo>
                  <a:pt x="5070764" y="871588"/>
                </a:lnTo>
                <a:lnTo>
                  <a:pt x="5070764" y="931025"/>
                </a:lnTo>
                <a:lnTo>
                  <a:pt x="5011327" y="931025"/>
                </a:lnTo>
                <a:lnTo>
                  <a:pt x="882651" y="931025"/>
                </a:lnTo>
                <a:lnTo>
                  <a:pt x="870358" y="959950"/>
                </a:lnTo>
                <a:lnTo>
                  <a:pt x="704269" y="1123012"/>
                </a:lnTo>
                <a:cubicBezTo>
                  <a:pt x="681337" y="1145527"/>
                  <a:pt x="644494" y="1145188"/>
                  <a:pt x="621980" y="1122256"/>
                </a:cubicBezTo>
                <a:lnTo>
                  <a:pt x="458918" y="956168"/>
                </a:lnTo>
                <a:cubicBezTo>
                  <a:pt x="453290" y="950435"/>
                  <a:pt x="449089" y="943832"/>
                  <a:pt x="446313" y="936801"/>
                </a:cubicBezTo>
                <a:lnTo>
                  <a:pt x="445244" y="931025"/>
                </a:lnTo>
                <a:lnTo>
                  <a:pt x="59437" y="931025"/>
                </a:lnTo>
                <a:lnTo>
                  <a:pt x="0" y="931025"/>
                </a:lnTo>
                <a:lnTo>
                  <a:pt x="0" y="871588"/>
                </a:lnTo>
                <a:lnTo>
                  <a:pt x="0" y="631768"/>
                </a:lnTo>
                <a:lnTo>
                  <a:pt x="0" y="59437"/>
                </a:lnTo>
                <a:cubicBezTo>
                  <a:pt x="0" y="26611"/>
                  <a:pt x="26611" y="0"/>
                  <a:pt x="59437" y="0"/>
                </a:cubicBezTo>
                <a:close/>
              </a:path>
            </a:pathLst>
          </a:custGeom>
          <a:solidFill>
            <a:srgbClr val="ABB686"/>
          </a:solidFill>
          <a:ln>
            <a:noFill/>
          </a:ln>
          <a:effectLst>
            <a:outerShdw dist="508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6" name="îŝ1íḋê"/>
          <p:cNvSpPr txBox="1"/>
          <p:nvPr/>
        </p:nvSpPr>
        <p:spPr>
          <a:xfrm>
            <a:off x="2151421" y="3992468"/>
            <a:ext cx="585418" cy="52322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Prestige Elite Std" panose="02060509020206020304" pitchFamily="49" charset="0"/>
              </a:rPr>
              <a:t>03</a:t>
            </a:r>
          </a:p>
        </p:txBody>
      </p:sp>
      <p:sp>
        <p:nvSpPr>
          <p:cNvPr id="73" name="íŝḷídê"/>
          <p:cNvSpPr/>
          <p:nvPr/>
        </p:nvSpPr>
        <p:spPr>
          <a:xfrm>
            <a:off x="6930622" y="5142135"/>
            <a:ext cx="524509" cy="521528"/>
          </a:xfrm>
          <a:custGeom>
            <a:avLst/>
            <a:gdLst>
              <a:gd name="T0" fmla="*/ 3682 w 4808"/>
              <a:gd name="T1" fmla="*/ 2763 h 4789"/>
              <a:gd name="T2" fmla="*/ 3420 w 4808"/>
              <a:gd name="T3" fmla="*/ 2703 h 4789"/>
              <a:gd name="T4" fmla="*/ 3026 w 4808"/>
              <a:gd name="T5" fmla="*/ 2392 h 4789"/>
              <a:gd name="T6" fmla="*/ 2818 w 4808"/>
              <a:gd name="T7" fmla="*/ 2517 h 4789"/>
              <a:gd name="T8" fmla="*/ 3219 w 4808"/>
              <a:gd name="T9" fmla="*/ 1876 h 4789"/>
              <a:gd name="T10" fmla="*/ 3609 w 4808"/>
              <a:gd name="T11" fmla="*/ 1953 h 4789"/>
              <a:gd name="T12" fmla="*/ 4553 w 4808"/>
              <a:gd name="T13" fmla="*/ 720 h 4789"/>
              <a:gd name="T14" fmla="*/ 4388 w 4808"/>
              <a:gd name="T15" fmla="*/ 680 h 4789"/>
              <a:gd name="T16" fmla="*/ 3872 w 4808"/>
              <a:gd name="T17" fmla="*/ 1161 h 4789"/>
              <a:gd name="T18" fmla="*/ 3859 w 4808"/>
              <a:gd name="T19" fmla="*/ 1160 h 4789"/>
              <a:gd name="T20" fmla="*/ 3491 w 4808"/>
              <a:gd name="T21" fmla="*/ 1099 h 4789"/>
              <a:gd name="T22" fmla="*/ 3432 w 4808"/>
              <a:gd name="T23" fmla="*/ 731 h 4789"/>
              <a:gd name="T24" fmla="*/ 3454 w 4808"/>
              <a:gd name="T25" fmla="*/ 658 h 4789"/>
              <a:gd name="T26" fmla="*/ 3938 w 4808"/>
              <a:gd name="T27" fmla="*/ 104 h 4789"/>
              <a:gd name="T28" fmla="*/ 3609 w 4808"/>
              <a:gd name="T29" fmla="*/ 0 h 4789"/>
              <a:gd name="T30" fmla="*/ 2710 w 4808"/>
              <a:gd name="T31" fmla="*/ 1369 h 4789"/>
              <a:gd name="T32" fmla="*/ 1300 w 4808"/>
              <a:gd name="T33" fmla="*/ 999 h 4789"/>
              <a:gd name="T34" fmla="*/ 1309 w 4808"/>
              <a:gd name="T35" fmla="*/ 892 h 4789"/>
              <a:gd name="T36" fmla="*/ 865 w 4808"/>
              <a:gd name="T37" fmla="*/ 294 h 4789"/>
              <a:gd name="T38" fmla="*/ 665 w 4808"/>
              <a:gd name="T39" fmla="*/ 298 h 4789"/>
              <a:gd name="T40" fmla="*/ 278 w 4808"/>
              <a:gd name="T41" fmla="*/ 787 h 4789"/>
              <a:gd name="T42" fmla="*/ 630 w 4808"/>
              <a:gd name="T43" fmla="*/ 1163 h 4789"/>
              <a:gd name="T44" fmla="*/ 926 w 4808"/>
              <a:gd name="T45" fmla="*/ 1291 h 4789"/>
              <a:gd name="T46" fmla="*/ 1018 w 4808"/>
              <a:gd name="T47" fmla="*/ 1282 h 4789"/>
              <a:gd name="T48" fmla="*/ 1485 w 4808"/>
              <a:gd name="T49" fmla="*/ 2594 h 4789"/>
              <a:gd name="T50" fmla="*/ 1037 w 4808"/>
              <a:gd name="T51" fmla="*/ 2572 h 4789"/>
              <a:gd name="T52" fmla="*/ 92 w 4808"/>
              <a:gd name="T53" fmla="*/ 3809 h 4789"/>
              <a:gd name="T54" fmla="*/ 186 w 4808"/>
              <a:gd name="T55" fmla="*/ 3882 h 4789"/>
              <a:gd name="T56" fmla="*/ 727 w 4808"/>
              <a:gd name="T57" fmla="*/ 3384 h 4789"/>
              <a:gd name="T58" fmla="*/ 789 w 4808"/>
              <a:gd name="T59" fmla="*/ 3371 h 4789"/>
              <a:gd name="T60" fmla="*/ 796 w 4808"/>
              <a:gd name="T61" fmla="*/ 3372 h 4789"/>
              <a:gd name="T62" fmla="*/ 1218 w 4808"/>
              <a:gd name="T63" fmla="*/ 3798 h 4789"/>
              <a:gd name="T64" fmla="*/ 1192 w 4808"/>
              <a:gd name="T65" fmla="*/ 3873 h 4789"/>
              <a:gd name="T66" fmla="*/ 707 w 4808"/>
              <a:gd name="T67" fmla="*/ 4427 h 4789"/>
              <a:gd name="T68" fmla="*/ 1037 w 4808"/>
              <a:gd name="T69" fmla="*/ 4531 h 4789"/>
              <a:gd name="T70" fmla="*/ 2018 w 4808"/>
              <a:gd name="T71" fmla="*/ 3551 h 4789"/>
              <a:gd name="T72" fmla="*/ 1994 w 4808"/>
              <a:gd name="T73" fmla="*/ 3103 h 4789"/>
              <a:gd name="T74" fmla="*/ 2535 w 4808"/>
              <a:gd name="T75" fmla="*/ 2799 h 4789"/>
              <a:gd name="T76" fmla="*/ 2410 w 4808"/>
              <a:gd name="T77" fmla="*/ 3007 h 4789"/>
              <a:gd name="T78" fmla="*/ 2721 w 4808"/>
              <a:gd name="T79" fmla="*/ 3401 h 4789"/>
              <a:gd name="T80" fmla="*/ 2781 w 4808"/>
              <a:gd name="T81" fmla="*/ 3663 h 4789"/>
              <a:gd name="T82" fmla="*/ 4013 w 4808"/>
              <a:gd name="T83" fmla="*/ 4789 h 4789"/>
              <a:gd name="T84" fmla="*/ 4734 w 4808"/>
              <a:gd name="T85" fmla="*/ 4173 h 4789"/>
              <a:gd name="T86" fmla="*/ 4734 w 4808"/>
              <a:gd name="T87" fmla="*/ 3815 h 4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808" h="4789">
                <a:moveTo>
                  <a:pt x="4734" y="3815"/>
                </a:moveTo>
                <a:lnTo>
                  <a:pt x="3682" y="2763"/>
                </a:lnTo>
                <a:cubicBezTo>
                  <a:pt x="3634" y="2715"/>
                  <a:pt x="3570" y="2689"/>
                  <a:pt x="3502" y="2689"/>
                </a:cubicBezTo>
                <a:cubicBezTo>
                  <a:pt x="3474" y="2689"/>
                  <a:pt x="3446" y="2694"/>
                  <a:pt x="3420" y="2703"/>
                </a:cubicBezTo>
                <a:lnTo>
                  <a:pt x="3167" y="2450"/>
                </a:lnTo>
                <a:cubicBezTo>
                  <a:pt x="3130" y="2413"/>
                  <a:pt x="3079" y="2392"/>
                  <a:pt x="3026" y="2392"/>
                </a:cubicBezTo>
                <a:cubicBezTo>
                  <a:pt x="2972" y="2392"/>
                  <a:pt x="2922" y="2413"/>
                  <a:pt x="2884" y="2450"/>
                </a:cubicBezTo>
                <a:lnTo>
                  <a:pt x="2818" y="2517"/>
                </a:lnTo>
                <a:lnTo>
                  <a:pt x="2699" y="2398"/>
                </a:lnTo>
                <a:lnTo>
                  <a:pt x="3219" y="1876"/>
                </a:lnTo>
                <a:cubicBezTo>
                  <a:pt x="3340" y="1928"/>
                  <a:pt x="3472" y="1953"/>
                  <a:pt x="3609" y="1953"/>
                </a:cubicBezTo>
                <a:lnTo>
                  <a:pt x="3609" y="1953"/>
                </a:lnTo>
                <a:cubicBezTo>
                  <a:pt x="3870" y="1953"/>
                  <a:pt x="4116" y="1854"/>
                  <a:pt x="4301" y="1669"/>
                </a:cubicBezTo>
                <a:cubicBezTo>
                  <a:pt x="4549" y="1421"/>
                  <a:pt x="4646" y="1059"/>
                  <a:pt x="4553" y="720"/>
                </a:cubicBezTo>
                <a:cubicBezTo>
                  <a:pt x="4542" y="678"/>
                  <a:pt x="4502" y="648"/>
                  <a:pt x="4459" y="648"/>
                </a:cubicBezTo>
                <a:cubicBezTo>
                  <a:pt x="4441" y="648"/>
                  <a:pt x="4413" y="654"/>
                  <a:pt x="4388" y="680"/>
                </a:cubicBezTo>
                <a:cubicBezTo>
                  <a:pt x="4384" y="683"/>
                  <a:pt x="4034" y="1030"/>
                  <a:pt x="3918" y="1146"/>
                </a:cubicBezTo>
                <a:cubicBezTo>
                  <a:pt x="3906" y="1159"/>
                  <a:pt x="3885" y="1161"/>
                  <a:pt x="3872" y="1161"/>
                </a:cubicBezTo>
                <a:cubicBezTo>
                  <a:pt x="3864" y="1161"/>
                  <a:pt x="3859" y="1160"/>
                  <a:pt x="3859" y="1160"/>
                </a:cubicBezTo>
                <a:lnTo>
                  <a:pt x="3859" y="1160"/>
                </a:lnTo>
                <a:lnTo>
                  <a:pt x="3851" y="1159"/>
                </a:lnTo>
                <a:cubicBezTo>
                  <a:pt x="3707" y="1146"/>
                  <a:pt x="3535" y="1119"/>
                  <a:pt x="3491" y="1099"/>
                </a:cubicBezTo>
                <a:cubicBezTo>
                  <a:pt x="3470" y="1055"/>
                  <a:pt x="3445" y="879"/>
                  <a:pt x="3432" y="733"/>
                </a:cubicBezTo>
                <a:lnTo>
                  <a:pt x="3432" y="731"/>
                </a:lnTo>
                <a:lnTo>
                  <a:pt x="3429" y="727"/>
                </a:lnTo>
                <a:cubicBezTo>
                  <a:pt x="3428" y="720"/>
                  <a:pt x="3425" y="687"/>
                  <a:pt x="3454" y="658"/>
                </a:cubicBezTo>
                <a:cubicBezTo>
                  <a:pt x="3574" y="538"/>
                  <a:pt x="3905" y="204"/>
                  <a:pt x="3908" y="201"/>
                </a:cubicBezTo>
                <a:cubicBezTo>
                  <a:pt x="3936" y="173"/>
                  <a:pt x="3947" y="138"/>
                  <a:pt x="3938" y="104"/>
                </a:cubicBezTo>
                <a:cubicBezTo>
                  <a:pt x="3927" y="64"/>
                  <a:pt x="3893" y="42"/>
                  <a:pt x="3865" y="34"/>
                </a:cubicBezTo>
                <a:cubicBezTo>
                  <a:pt x="3782" y="11"/>
                  <a:pt x="3695" y="0"/>
                  <a:pt x="3609" y="0"/>
                </a:cubicBezTo>
                <a:cubicBezTo>
                  <a:pt x="3347" y="0"/>
                  <a:pt x="3101" y="102"/>
                  <a:pt x="2916" y="287"/>
                </a:cubicBezTo>
                <a:cubicBezTo>
                  <a:pt x="2624" y="579"/>
                  <a:pt x="2555" y="1011"/>
                  <a:pt x="2710" y="1369"/>
                </a:cubicBezTo>
                <a:lnTo>
                  <a:pt x="2190" y="1889"/>
                </a:lnTo>
                <a:lnTo>
                  <a:pt x="1300" y="999"/>
                </a:lnTo>
                <a:cubicBezTo>
                  <a:pt x="1300" y="998"/>
                  <a:pt x="1299" y="998"/>
                  <a:pt x="1299" y="997"/>
                </a:cubicBezTo>
                <a:cubicBezTo>
                  <a:pt x="1307" y="963"/>
                  <a:pt x="1311" y="928"/>
                  <a:pt x="1309" y="892"/>
                </a:cubicBezTo>
                <a:cubicBezTo>
                  <a:pt x="1305" y="788"/>
                  <a:pt x="1260" y="689"/>
                  <a:pt x="1182" y="611"/>
                </a:cubicBezTo>
                <a:lnTo>
                  <a:pt x="865" y="294"/>
                </a:lnTo>
                <a:cubicBezTo>
                  <a:pt x="858" y="288"/>
                  <a:pt x="821" y="253"/>
                  <a:pt x="766" y="253"/>
                </a:cubicBezTo>
                <a:cubicBezTo>
                  <a:pt x="740" y="253"/>
                  <a:pt x="702" y="261"/>
                  <a:pt x="665" y="298"/>
                </a:cubicBezTo>
                <a:lnTo>
                  <a:pt x="318" y="645"/>
                </a:lnTo>
                <a:cubicBezTo>
                  <a:pt x="277" y="685"/>
                  <a:pt x="263" y="737"/>
                  <a:pt x="278" y="787"/>
                </a:cubicBezTo>
                <a:cubicBezTo>
                  <a:pt x="288" y="820"/>
                  <a:pt x="308" y="842"/>
                  <a:pt x="314" y="848"/>
                </a:cubicBezTo>
                <a:lnTo>
                  <a:pt x="630" y="1163"/>
                </a:lnTo>
                <a:cubicBezTo>
                  <a:pt x="712" y="1246"/>
                  <a:pt x="817" y="1291"/>
                  <a:pt x="926" y="1291"/>
                </a:cubicBezTo>
                <a:lnTo>
                  <a:pt x="926" y="1291"/>
                </a:lnTo>
                <a:cubicBezTo>
                  <a:pt x="957" y="1291"/>
                  <a:pt x="987" y="1287"/>
                  <a:pt x="1016" y="1280"/>
                </a:cubicBezTo>
                <a:cubicBezTo>
                  <a:pt x="1017" y="1281"/>
                  <a:pt x="1017" y="1281"/>
                  <a:pt x="1018" y="1282"/>
                </a:cubicBezTo>
                <a:lnTo>
                  <a:pt x="1907" y="2171"/>
                </a:lnTo>
                <a:lnTo>
                  <a:pt x="1485" y="2594"/>
                </a:lnTo>
                <a:cubicBezTo>
                  <a:pt x="1466" y="2613"/>
                  <a:pt x="1449" y="2634"/>
                  <a:pt x="1435" y="2656"/>
                </a:cubicBezTo>
                <a:cubicBezTo>
                  <a:pt x="1311" y="2601"/>
                  <a:pt x="1176" y="2572"/>
                  <a:pt x="1037" y="2572"/>
                </a:cubicBezTo>
                <a:cubicBezTo>
                  <a:pt x="775" y="2572"/>
                  <a:pt x="529" y="2674"/>
                  <a:pt x="344" y="2859"/>
                </a:cubicBezTo>
                <a:cubicBezTo>
                  <a:pt x="96" y="3106"/>
                  <a:pt x="0" y="3471"/>
                  <a:pt x="92" y="3809"/>
                </a:cubicBezTo>
                <a:cubicBezTo>
                  <a:pt x="103" y="3852"/>
                  <a:pt x="143" y="3882"/>
                  <a:pt x="186" y="3882"/>
                </a:cubicBezTo>
                <a:lnTo>
                  <a:pt x="186" y="3882"/>
                </a:lnTo>
                <a:cubicBezTo>
                  <a:pt x="204" y="3882"/>
                  <a:pt x="232" y="3877"/>
                  <a:pt x="258" y="3851"/>
                </a:cubicBezTo>
                <a:cubicBezTo>
                  <a:pt x="261" y="3847"/>
                  <a:pt x="611" y="3500"/>
                  <a:pt x="727" y="3384"/>
                </a:cubicBezTo>
                <a:cubicBezTo>
                  <a:pt x="740" y="3372"/>
                  <a:pt x="762" y="3370"/>
                  <a:pt x="774" y="3370"/>
                </a:cubicBezTo>
                <a:cubicBezTo>
                  <a:pt x="783" y="3370"/>
                  <a:pt x="789" y="3371"/>
                  <a:pt x="789" y="3371"/>
                </a:cubicBezTo>
                <a:lnTo>
                  <a:pt x="789" y="3371"/>
                </a:lnTo>
                <a:lnTo>
                  <a:pt x="796" y="3372"/>
                </a:lnTo>
                <a:cubicBezTo>
                  <a:pt x="940" y="3385"/>
                  <a:pt x="1113" y="3411"/>
                  <a:pt x="1157" y="3431"/>
                </a:cubicBezTo>
                <a:cubicBezTo>
                  <a:pt x="1178" y="3475"/>
                  <a:pt x="1205" y="3652"/>
                  <a:pt x="1218" y="3798"/>
                </a:cubicBezTo>
                <a:lnTo>
                  <a:pt x="1219" y="3805"/>
                </a:lnTo>
                <a:cubicBezTo>
                  <a:pt x="1219" y="3805"/>
                  <a:pt x="1223" y="3842"/>
                  <a:pt x="1192" y="3873"/>
                </a:cubicBezTo>
                <a:cubicBezTo>
                  <a:pt x="1072" y="3993"/>
                  <a:pt x="741" y="4327"/>
                  <a:pt x="738" y="4330"/>
                </a:cubicBezTo>
                <a:cubicBezTo>
                  <a:pt x="710" y="4358"/>
                  <a:pt x="699" y="4393"/>
                  <a:pt x="707" y="4427"/>
                </a:cubicBezTo>
                <a:cubicBezTo>
                  <a:pt x="718" y="4467"/>
                  <a:pt x="752" y="4489"/>
                  <a:pt x="780" y="4497"/>
                </a:cubicBezTo>
                <a:cubicBezTo>
                  <a:pt x="864" y="4519"/>
                  <a:pt x="950" y="4531"/>
                  <a:pt x="1037" y="4531"/>
                </a:cubicBezTo>
                <a:cubicBezTo>
                  <a:pt x="1298" y="4531"/>
                  <a:pt x="1544" y="4429"/>
                  <a:pt x="1729" y="4244"/>
                </a:cubicBezTo>
                <a:cubicBezTo>
                  <a:pt x="1914" y="4059"/>
                  <a:pt x="2018" y="3813"/>
                  <a:pt x="2018" y="3551"/>
                </a:cubicBezTo>
                <a:cubicBezTo>
                  <a:pt x="2018" y="3412"/>
                  <a:pt x="1987" y="3277"/>
                  <a:pt x="1932" y="3153"/>
                </a:cubicBezTo>
                <a:cubicBezTo>
                  <a:pt x="1954" y="3139"/>
                  <a:pt x="1975" y="3122"/>
                  <a:pt x="1994" y="3103"/>
                </a:cubicBezTo>
                <a:lnTo>
                  <a:pt x="2417" y="2681"/>
                </a:lnTo>
                <a:lnTo>
                  <a:pt x="2535" y="2799"/>
                </a:lnTo>
                <a:lnTo>
                  <a:pt x="2469" y="2866"/>
                </a:lnTo>
                <a:cubicBezTo>
                  <a:pt x="2431" y="2904"/>
                  <a:pt x="2410" y="2954"/>
                  <a:pt x="2410" y="3007"/>
                </a:cubicBezTo>
                <a:cubicBezTo>
                  <a:pt x="2410" y="3061"/>
                  <a:pt x="2431" y="3111"/>
                  <a:pt x="2469" y="3149"/>
                </a:cubicBezTo>
                <a:lnTo>
                  <a:pt x="2721" y="3401"/>
                </a:lnTo>
                <a:cubicBezTo>
                  <a:pt x="2712" y="3427"/>
                  <a:pt x="2707" y="3455"/>
                  <a:pt x="2707" y="3484"/>
                </a:cubicBezTo>
                <a:cubicBezTo>
                  <a:pt x="2707" y="3552"/>
                  <a:pt x="2734" y="3615"/>
                  <a:pt x="2781" y="3663"/>
                </a:cubicBezTo>
                <a:lnTo>
                  <a:pt x="3834" y="4715"/>
                </a:lnTo>
                <a:cubicBezTo>
                  <a:pt x="3881" y="4763"/>
                  <a:pt x="3945" y="4789"/>
                  <a:pt x="4013" y="4789"/>
                </a:cubicBezTo>
                <a:cubicBezTo>
                  <a:pt x="4081" y="4789"/>
                  <a:pt x="4144" y="4763"/>
                  <a:pt x="4192" y="4715"/>
                </a:cubicBezTo>
                <a:lnTo>
                  <a:pt x="4734" y="4173"/>
                </a:lnTo>
                <a:cubicBezTo>
                  <a:pt x="4782" y="4126"/>
                  <a:pt x="4808" y="4062"/>
                  <a:pt x="4808" y="3994"/>
                </a:cubicBezTo>
                <a:cubicBezTo>
                  <a:pt x="4808" y="3926"/>
                  <a:pt x="4782" y="3863"/>
                  <a:pt x="4734" y="3815"/>
                </a:cubicBezTo>
                <a:close/>
              </a:path>
            </a:pathLst>
          </a:custGeom>
          <a:solidFill>
            <a:srgbClr val="649F74"/>
          </a:solidFill>
          <a:ln w="12700">
            <a:miter lim="400000"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4" name="íŝlîďê"/>
          <p:cNvSpPr/>
          <p:nvPr/>
        </p:nvSpPr>
        <p:spPr>
          <a:xfrm>
            <a:off x="2179617" y="5070059"/>
            <a:ext cx="524509" cy="523719"/>
          </a:xfrm>
          <a:custGeom>
            <a:avLst/>
            <a:gdLst>
              <a:gd name="connsiteX0" fmla="*/ 497258 w 607634"/>
              <a:gd name="connsiteY0" fmla="*/ 328620 h 606719"/>
              <a:gd name="connsiteX1" fmla="*/ 544969 w 607634"/>
              <a:gd name="connsiteY1" fmla="*/ 350839 h 606719"/>
              <a:gd name="connsiteX2" fmla="*/ 543545 w 607634"/>
              <a:gd name="connsiteY2" fmla="*/ 393856 h 606719"/>
              <a:gd name="connsiteX3" fmla="*/ 541230 w 607634"/>
              <a:gd name="connsiteY3" fmla="*/ 396167 h 606719"/>
              <a:gd name="connsiteX4" fmla="*/ 540607 w 607634"/>
              <a:gd name="connsiteY4" fmla="*/ 409588 h 606719"/>
              <a:gd name="connsiteX5" fmla="*/ 545236 w 607634"/>
              <a:gd name="connsiteY5" fmla="*/ 413676 h 606719"/>
              <a:gd name="connsiteX6" fmla="*/ 550933 w 607634"/>
              <a:gd name="connsiteY6" fmla="*/ 432074 h 606719"/>
              <a:gd name="connsiteX7" fmla="*/ 548173 w 607634"/>
              <a:gd name="connsiteY7" fmla="*/ 454116 h 606719"/>
              <a:gd name="connsiteX8" fmla="*/ 535534 w 607634"/>
              <a:gd name="connsiteY8" fmla="*/ 472158 h 606719"/>
              <a:gd name="connsiteX9" fmla="*/ 515684 w 607634"/>
              <a:gd name="connsiteY9" fmla="*/ 511353 h 606719"/>
              <a:gd name="connsiteX10" fmla="*/ 517286 w 607634"/>
              <a:gd name="connsiteY10" fmla="*/ 517663 h 606719"/>
              <a:gd name="connsiteX11" fmla="*/ 555295 w 607634"/>
              <a:gd name="connsiteY11" fmla="*/ 527173 h 606719"/>
              <a:gd name="connsiteX12" fmla="*/ 607634 w 607634"/>
              <a:gd name="connsiteY12" fmla="*/ 594009 h 606719"/>
              <a:gd name="connsiteX13" fmla="*/ 594905 w 607634"/>
              <a:gd name="connsiteY13" fmla="*/ 606719 h 606719"/>
              <a:gd name="connsiteX14" fmla="*/ 341752 w 607634"/>
              <a:gd name="connsiteY14" fmla="*/ 606719 h 606719"/>
              <a:gd name="connsiteX15" fmla="*/ 329112 w 607634"/>
              <a:gd name="connsiteY15" fmla="*/ 594098 h 606719"/>
              <a:gd name="connsiteX16" fmla="*/ 381363 w 607634"/>
              <a:gd name="connsiteY16" fmla="*/ 527173 h 606719"/>
              <a:gd name="connsiteX17" fmla="*/ 419372 w 607634"/>
              <a:gd name="connsiteY17" fmla="*/ 517663 h 606719"/>
              <a:gd name="connsiteX18" fmla="*/ 421241 w 607634"/>
              <a:gd name="connsiteY18" fmla="*/ 510286 h 606719"/>
              <a:gd name="connsiteX19" fmla="*/ 402459 w 607634"/>
              <a:gd name="connsiteY19" fmla="*/ 472513 h 606719"/>
              <a:gd name="connsiteX20" fmla="*/ 388484 w 607634"/>
              <a:gd name="connsiteY20" fmla="*/ 454116 h 606719"/>
              <a:gd name="connsiteX21" fmla="*/ 385725 w 607634"/>
              <a:gd name="connsiteY21" fmla="*/ 432074 h 606719"/>
              <a:gd name="connsiteX22" fmla="*/ 391510 w 607634"/>
              <a:gd name="connsiteY22" fmla="*/ 413587 h 606719"/>
              <a:gd name="connsiteX23" fmla="*/ 396584 w 607634"/>
              <a:gd name="connsiteY23" fmla="*/ 409232 h 606719"/>
              <a:gd name="connsiteX24" fmla="*/ 395071 w 607634"/>
              <a:gd name="connsiteY24" fmla="*/ 390746 h 606719"/>
              <a:gd name="connsiteX25" fmla="*/ 453375 w 607634"/>
              <a:gd name="connsiteY25" fmla="*/ 339641 h 606719"/>
              <a:gd name="connsiteX26" fmla="*/ 497258 w 607634"/>
              <a:gd name="connsiteY26" fmla="*/ 328620 h 606719"/>
              <a:gd name="connsiteX27" fmla="*/ 316494 w 607634"/>
              <a:gd name="connsiteY27" fmla="*/ 278076 h 606719"/>
              <a:gd name="connsiteX28" fmla="*/ 300206 w 607634"/>
              <a:gd name="connsiteY28" fmla="*/ 281898 h 606719"/>
              <a:gd name="connsiteX29" fmla="*/ 325395 w 607634"/>
              <a:gd name="connsiteY29" fmla="*/ 307050 h 606719"/>
              <a:gd name="connsiteX30" fmla="*/ 325395 w 607634"/>
              <a:gd name="connsiteY30" fmla="*/ 324913 h 606719"/>
              <a:gd name="connsiteX31" fmla="*/ 316494 w 607634"/>
              <a:gd name="connsiteY31" fmla="*/ 328646 h 606719"/>
              <a:gd name="connsiteX32" fmla="*/ 307505 w 607634"/>
              <a:gd name="connsiteY32" fmla="*/ 324913 h 606719"/>
              <a:gd name="connsiteX33" fmla="*/ 282316 w 607634"/>
              <a:gd name="connsiteY33" fmla="*/ 299762 h 606719"/>
              <a:gd name="connsiteX34" fmla="*/ 278489 w 607634"/>
              <a:gd name="connsiteY34" fmla="*/ 316026 h 606719"/>
              <a:gd name="connsiteX35" fmla="*/ 316494 w 607634"/>
              <a:gd name="connsiteY35" fmla="*/ 353887 h 606719"/>
              <a:gd name="connsiteX36" fmla="*/ 354411 w 607634"/>
              <a:gd name="connsiteY36" fmla="*/ 316026 h 606719"/>
              <a:gd name="connsiteX37" fmla="*/ 316494 w 607634"/>
              <a:gd name="connsiteY37" fmla="*/ 278076 h 606719"/>
              <a:gd name="connsiteX38" fmla="*/ 175289 w 607634"/>
              <a:gd name="connsiteY38" fmla="*/ 238820 h 606719"/>
              <a:gd name="connsiteX39" fmla="*/ 184947 w 607634"/>
              <a:gd name="connsiteY39" fmla="*/ 239342 h 606719"/>
              <a:gd name="connsiteX40" fmla="*/ 190911 w 607634"/>
              <a:gd name="connsiteY40" fmla="*/ 256137 h 606719"/>
              <a:gd name="connsiteX41" fmla="*/ 177202 w 607634"/>
              <a:gd name="connsiteY41" fmla="*/ 315941 h 606719"/>
              <a:gd name="connsiteX42" fmla="*/ 348911 w 607634"/>
              <a:gd name="connsiteY42" fmla="*/ 451012 h 606719"/>
              <a:gd name="connsiteX43" fmla="*/ 364133 w 607634"/>
              <a:gd name="connsiteY43" fmla="*/ 460431 h 606719"/>
              <a:gd name="connsiteX44" fmla="*/ 354786 w 607634"/>
              <a:gd name="connsiteY44" fmla="*/ 475626 h 606719"/>
              <a:gd name="connsiteX45" fmla="*/ 316510 w 607634"/>
              <a:gd name="connsiteY45" fmla="*/ 480336 h 606719"/>
              <a:gd name="connsiteX46" fmla="*/ 151922 w 607634"/>
              <a:gd name="connsiteY46" fmla="*/ 316030 h 606719"/>
              <a:gd name="connsiteX47" fmla="*/ 168034 w 607634"/>
              <a:gd name="connsiteY47" fmla="*/ 245296 h 606719"/>
              <a:gd name="connsiteX48" fmla="*/ 175289 w 607634"/>
              <a:gd name="connsiteY48" fmla="*/ 238820 h 606719"/>
              <a:gd name="connsiteX49" fmla="*/ 102834 w 607634"/>
              <a:gd name="connsiteY49" fmla="*/ 164298 h 606719"/>
              <a:gd name="connsiteX50" fmla="*/ 112334 w 607634"/>
              <a:gd name="connsiteY50" fmla="*/ 166119 h 606719"/>
              <a:gd name="connsiteX51" fmla="*/ 115894 w 607634"/>
              <a:gd name="connsiteY51" fmla="*/ 183626 h 606719"/>
              <a:gd name="connsiteX52" fmla="*/ 75936 w 607634"/>
              <a:gd name="connsiteY52" fmla="*/ 316038 h 606719"/>
              <a:gd name="connsiteX53" fmla="*/ 295840 w 607634"/>
              <a:gd name="connsiteY53" fmla="*/ 555090 h 606719"/>
              <a:gd name="connsiteX54" fmla="*/ 307409 w 607634"/>
              <a:gd name="connsiteY54" fmla="*/ 568775 h 606719"/>
              <a:gd name="connsiteX55" fmla="*/ 294772 w 607634"/>
              <a:gd name="connsiteY55" fmla="*/ 580328 h 606719"/>
              <a:gd name="connsiteX56" fmla="*/ 293704 w 607634"/>
              <a:gd name="connsiteY56" fmla="*/ 580328 h 606719"/>
              <a:gd name="connsiteX57" fmla="*/ 50661 w 607634"/>
              <a:gd name="connsiteY57" fmla="*/ 316038 h 606719"/>
              <a:gd name="connsiteX58" fmla="*/ 94802 w 607634"/>
              <a:gd name="connsiteY58" fmla="*/ 169674 h 606719"/>
              <a:gd name="connsiteX59" fmla="*/ 102834 w 607634"/>
              <a:gd name="connsiteY59" fmla="*/ 164298 h 606719"/>
              <a:gd name="connsiteX60" fmla="*/ 316510 w 607634"/>
              <a:gd name="connsiteY60" fmla="*/ 151713 h 606719"/>
              <a:gd name="connsiteX61" fmla="*/ 479124 w 607634"/>
              <a:gd name="connsiteY61" fmla="*/ 292417 h 606719"/>
              <a:gd name="connsiteX62" fmla="*/ 468443 w 607634"/>
              <a:gd name="connsiteY62" fmla="*/ 306727 h 606719"/>
              <a:gd name="connsiteX63" fmla="*/ 466574 w 607634"/>
              <a:gd name="connsiteY63" fmla="*/ 306816 h 606719"/>
              <a:gd name="connsiteX64" fmla="*/ 454113 w 607634"/>
              <a:gd name="connsiteY64" fmla="*/ 295972 h 606719"/>
              <a:gd name="connsiteX65" fmla="*/ 316510 w 607634"/>
              <a:gd name="connsiteY65" fmla="*/ 176956 h 606719"/>
              <a:gd name="connsiteX66" fmla="*/ 256609 w 607634"/>
              <a:gd name="connsiteY66" fmla="*/ 190644 h 606719"/>
              <a:gd name="connsiteX67" fmla="*/ 239697 w 607634"/>
              <a:gd name="connsiteY67" fmla="*/ 184689 h 606719"/>
              <a:gd name="connsiteX68" fmla="*/ 245661 w 607634"/>
              <a:gd name="connsiteY68" fmla="*/ 167890 h 606719"/>
              <a:gd name="connsiteX69" fmla="*/ 316510 w 607634"/>
              <a:gd name="connsiteY69" fmla="*/ 151713 h 606719"/>
              <a:gd name="connsiteX70" fmla="*/ 316477 w 607634"/>
              <a:gd name="connsiteY70" fmla="*/ 50592 h 606719"/>
              <a:gd name="connsiteX71" fmla="*/ 582230 w 607634"/>
              <a:gd name="connsiteY71" fmla="*/ 316062 h 606719"/>
              <a:gd name="connsiteX72" fmla="*/ 582141 w 607634"/>
              <a:gd name="connsiteY72" fmla="*/ 319350 h 606719"/>
              <a:gd name="connsiteX73" fmla="*/ 569325 w 607634"/>
              <a:gd name="connsiteY73" fmla="*/ 332148 h 606719"/>
              <a:gd name="connsiteX74" fmla="*/ 568880 w 607634"/>
              <a:gd name="connsiteY74" fmla="*/ 332148 h 606719"/>
              <a:gd name="connsiteX75" fmla="*/ 556687 w 607634"/>
              <a:gd name="connsiteY75" fmla="*/ 320416 h 606719"/>
              <a:gd name="connsiteX76" fmla="*/ 556865 w 607634"/>
              <a:gd name="connsiteY76" fmla="*/ 317661 h 606719"/>
              <a:gd name="connsiteX77" fmla="*/ 316477 w 607634"/>
              <a:gd name="connsiteY77" fmla="*/ 75832 h 606719"/>
              <a:gd name="connsiteX78" fmla="*/ 183956 w 607634"/>
              <a:gd name="connsiteY78" fmla="*/ 115737 h 606719"/>
              <a:gd name="connsiteX79" fmla="*/ 166334 w 607634"/>
              <a:gd name="connsiteY79" fmla="*/ 112182 h 606719"/>
              <a:gd name="connsiteX80" fmla="*/ 169894 w 607634"/>
              <a:gd name="connsiteY80" fmla="*/ 94674 h 606719"/>
              <a:gd name="connsiteX81" fmla="*/ 316477 w 607634"/>
              <a:gd name="connsiteY81" fmla="*/ 50592 h 606719"/>
              <a:gd name="connsiteX82" fmla="*/ 58464 w 607634"/>
              <a:gd name="connsiteY82" fmla="*/ 964 h 606719"/>
              <a:gd name="connsiteX83" fmla="*/ 72260 w 607634"/>
              <a:gd name="connsiteY83" fmla="*/ 3719 h 606719"/>
              <a:gd name="connsiteX84" fmla="*/ 122905 w 607634"/>
              <a:gd name="connsiteY84" fmla="*/ 54289 h 606719"/>
              <a:gd name="connsiteX85" fmla="*/ 126554 w 607634"/>
              <a:gd name="connsiteY85" fmla="*/ 63177 h 606719"/>
              <a:gd name="connsiteX86" fmla="*/ 126554 w 607634"/>
              <a:gd name="connsiteY86" fmla="*/ 108503 h 606719"/>
              <a:gd name="connsiteX87" fmla="*/ 281604 w 607634"/>
              <a:gd name="connsiteY87" fmla="*/ 263323 h 606719"/>
              <a:gd name="connsiteX88" fmla="*/ 316494 w 607634"/>
              <a:gd name="connsiteY88" fmla="*/ 252836 h 606719"/>
              <a:gd name="connsiteX89" fmla="*/ 379778 w 607634"/>
              <a:gd name="connsiteY89" fmla="*/ 316026 h 606719"/>
              <a:gd name="connsiteX90" fmla="*/ 316494 w 607634"/>
              <a:gd name="connsiteY90" fmla="*/ 379216 h 606719"/>
              <a:gd name="connsiteX91" fmla="*/ 253122 w 607634"/>
              <a:gd name="connsiteY91" fmla="*/ 316026 h 606719"/>
              <a:gd name="connsiteX92" fmla="*/ 263713 w 607634"/>
              <a:gd name="connsiteY92" fmla="*/ 281187 h 606719"/>
              <a:gd name="connsiteX93" fmla="*/ 108664 w 607634"/>
              <a:gd name="connsiteY93" fmla="*/ 126367 h 606719"/>
              <a:gd name="connsiteX94" fmla="*/ 63270 w 607634"/>
              <a:gd name="connsiteY94" fmla="*/ 126367 h 606719"/>
              <a:gd name="connsiteX95" fmla="*/ 54280 w 607634"/>
              <a:gd name="connsiteY95" fmla="*/ 122723 h 606719"/>
              <a:gd name="connsiteX96" fmla="*/ 3724 w 607634"/>
              <a:gd name="connsiteY96" fmla="*/ 72153 h 606719"/>
              <a:gd name="connsiteX97" fmla="*/ 965 w 607634"/>
              <a:gd name="connsiteY97" fmla="*/ 58377 h 606719"/>
              <a:gd name="connsiteX98" fmla="*/ 12625 w 607634"/>
              <a:gd name="connsiteY98" fmla="*/ 50556 h 606719"/>
              <a:gd name="connsiteX99" fmla="*/ 50631 w 607634"/>
              <a:gd name="connsiteY99" fmla="*/ 50556 h 606719"/>
              <a:gd name="connsiteX100" fmla="*/ 50631 w 607634"/>
              <a:gd name="connsiteY100" fmla="*/ 12607 h 606719"/>
              <a:gd name="connsiteX101" fmla="*/ 58464 w 607634"/>
              <a:gd name="connsiteY101" fmla="*/ 964 h 60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7634" h="606719">
                <a:moveTo>
                  <a:pt x="497258" y="328620"/>
                </a:moveTo>
                <a:cubicBezTo>
                  <a:pt x="524674" y="328620"/>
                  <a:pt x="538293" y="340707"/>
                  <a:pt x="544969" y="350839"/>
                </a:cubicBezTo>
                <a:cubicBezTo>
                  <a:pt x="558944" y="372170"/>
                  <a:pt x="550132" y="386924"/>
                  <a:pt x="543545" y="393856"/>
                </a:cubicBezTo>
                <a:lnTo>
                  <a:pt x="541230" y="396167"/>
                </a:lnTo>
                <a:lnTo>
                  <a:pt x="540607" y="409588"/>
                </a:lnTo>
                <a:cubicBezTo>
                  <a:pt x="542299" y="410743"/>
                  <a:pt x="543901" y="412076"/>
                  <a:pt x="545236" y="413676"/>
                </a:cubicBezTo>
                <a:cubicBezTo>
                  <a:pt x="549687" y="418742"/>
                  <a:pt x="551734" y="425408"/>
                  <a:pt x="550933" y="432074"/>
                </a:cubicBezTo>
                <a:lnTo>
                  <a:pt x="548173" y="454116"/>
                </a:lnTo>
                <a:cubicBezTo>
                  <a:pt x="547105" y="462026"/>
                  <a:pt x="542299" y="468692"/>
                  <a:pt x="535534" y="472158"/>
                </a:cubicBezTo>
                <a:cubicBezTo>
                  <a:pt x="532596" y="486556"/>
                  <a:pt x="525564" y="500510"/>
                  <a:pt x="515684" y="511353"/>
                </a:cubicBezTo>
                <a:lnTo>
                  <a:pt x="517286" y="517663"/>
                </a:lnTo>
                <a:lnTo>
                  <a:pt x="555295" y="527173"/>
                </a:lnTo>
                <a:cubicBezTo>
                  <a:pt x="586093" y="534817"/>
                  <a:pt x="607634" y="562369"/>
                  <a:pt x="607634" y="594009"/>
                </a:cubicBezTo>
                <a:cubicBezTo>
                  <a:pt x="607634" y="601031"/>
                  <a:pt x="601937" y="606719"/>
                  <a:pt x="594905" y="606719"/>
                </a:cubicBezTo>
                <a:lnTo>
                  <a:pt x="341752" y="606719"/>
                </a:lnTo>
                <a:cubicBezTo>
                  <a:pt x="334809" y="606719"/>
                  <a:pt x="329112" y="601031"/>
                  <a:pt x="329112" y="594098"/>
                </a:cubicBezTo>
                <a:cubicBezTo>
                  <a:pt x="329112" y="562369"/>
                  <a:pt x="350653" y="534817"/>
                  <a:pt x="381363" y="527173"/>
                </a:cubicBezTo>
                <a:lnTo>
                  <a:pt x="419372" y="517663"/>
                </a:lnTo>
                <a:lnTo>
                  <a:pt x="421241" y="510286"/>
                </a:lnTo>
                <a:cubicBezTo>
                  <a:pt x="411983" y="499621"/>
                  <a:pt x="405307" y="486289"/>
                  <a:pt x="402459" y="472513"/>
                </a:cubicBezTo>
                <a:cubicBezTo>
                  <a:pt x="394804" y="469136"/>
                  <a:pt x="389552" y="462381"/>
                  <a:pt x="388484" y="454116"/>
                </a:cubicBezTo>
                <a:lnTo>
                  <a:pt x="385725" y="432074"/>
                </a:lnTo>
                <a:cubicBezTo>
                  <a:pt x="384923" y="425408"/>
                  <a:pt x="386971" y="418653"/>
                  <a:pt x="391510" y="413587"/>
                </a:cubicBezTo>
                <a:cubicBezTo>
                  <a:pt x="392935" y="411899"/>
                  <a:pt x="394715" y="410388"/>
                  <a:pt x="396584" y="409232"/>
                </a:cubicBezTo>
                <a:cubicBezTo>
                  <a:pt x="395872" y="402655"/>
                  <a:pt x="395071" y="394834"/>
                  <a:pt x="395071" y="390746"/>
                </a:cubicBezTo>
                <a:cubicBezTo>
                  <a:pt x="395071" y="369504"/>
                  <a:pt x="401213" y="341507"/>
                  <a:pt x="453375" y="339641"/>
                </a:cubicBezTo>
                <a:cubicBezTo>
                  <a:pt x="470999" y="328620"/>
                  <a:pt x="489247" y="328620"/>
                  <a:pt x="497258" y="328620"/>
                </a:cubicBezTo>
                <a:close/>
                <a:moveTo>
                  <a:pt x="316494" y="278076"/>
                </a:moveTo>
                <a:cubicBezTo>
                  <a:pt x="310620" y="278076"/>
                  <a:pt x="305102" y="279498"/>
                  <a:pt x="300206" y="281898"/>
                </a:cubicBezTo>
                <a:lnTo>
                  <a:pt x="325395" y="307050"/>
                </a:lnTo>
                <a:cubicBezTo>
                  <a:pt x="330379" y="312027"/>
                  <a:pt x="330379" y="320025"/>
                  <a:pt x="325395" y="324913"/>
                </a:cubicBezTo>
                <a:cubicBezTo>
                  <a:pt x="322903" y="327402"/>
                  <a:pt x="319699" y="328646"/>
                  <a:pt x="316494" y="328646"/>
                </a:cubicBezTo>
                <a:cubicBezTo>
                  <a:pt x="313201" y="328646"/>
                  <a:pt x="309997" y="327402"/>
                  <a:pt x="307505" y="324913"/>
                </a:cubicBezTo>
                <a:lnTo>
                  <a:pt x="282316" y="299762"/>
                </a:lnTo>
                <a:cubicBezTo>
                  <a:pt x="279913" y="304739"/>
                  <a:pt x="278489" y="310160"/>
                  <a:pt x="278489" y="316026"/>
                </a:cubicBezTo>
                <a:cubicBezTo>
                  <a:pt x="278489" y="336912"/>
                  <a:pt x="295489" y="353887"/>
                  <a:pt x="316494" y="353887"/>
                </a:cubicBezTo>
                <a:cubicBezTo>
                  <a:pt x="337411" y="353887"/>
                  <a:pt x="354411" y="336912"/>
                  <a:pt x="354411" y="316026"/>
                </a:cubicBezTo>
                <a:cubicBezTo>
                  <a:pt x="354411" y="295051"/>
                  <a:pt x="337411" y="278076"/>
                  <a:pt x="316494" y="278076"/>
                </a:cubicBezTo>
                <a:close/>
                <a:moveTo>
                  <a:pt x="175289" y="238820"/>
                </a:moveTo>
                <a:cubicBezTo>
                  <a:pt x="178360" y="237743"/>
                  <a:pt x="181831" y="237832"/>
                  <a:pt x="184947" y="239342"/>
                </a:cubicBezTo>
                <a:cubicBezTo>
                  <a:pt x="191267" y="242364"/>
                  <a:pt x="193937" y="249828"/>
                  <a:pt x="190911" y="256137"/>
                </a:cubicBezTo>
                <a:cubicBezTo>
                  <a:pt x="181831" y="275154"/>
                  <a:pt x="177202" y="295236"/>
                  <a:pt x="177202" y="315941"/>
                </a:cubicBezTo>
                <a:cubicBezTo>
                  <a:pt x="177202" y="403115"/>
                  <a:pt x="257048" y="472783"/>
                  <a:pt x="348911" y="451012"/>
                </a:cubicBezTo>
                <a:cubicBezTo>
                  <a:pt x="355766" y="449412"/>
                  <a:pt x="362531" y="453589"/>
                  <a:pt x="364133" y="460431"/>
                </a:cubicBezTo>
                <a:cubicBezTo>
                  <a:pt x="365735" y="467273"/>
                  <a:pt x="361552" y="474027"/>
                  <a:pt x="354786" y="475626"/>
                </a:cubicBezTo>
                <a:cubicBezTo>
                  <a:pt x="341790" y="478736"/>
                  <a:pt x="328972" y="480336"/>
                  <a:pt x="316510" y="480336"/>
                </a:cubicBezTo>
                <a:cubicBezTo>
                  <a:pt x="225715" y="480336"/>
                  <a:pt x="151922" y="406581"/>
                  <a:pt x="151922" y="316030"/>
                </a:cubicBezTo>
                <a:cubicBezTo>
                  <a:pt x="151922" y="291504"/>
                  <a:pt x="157352" y="267689"/>
                  <a:pt x="168034" y="245296"/>
                </a:cubicBezTo>
                <a:cubicBezTo>
                  <a:pt x="169547" y="242142"/>
                  <a:pt x="172218" y="239898"/>
                  <a:pt x="175289" y="238820"/>
                </a:cubicBezTo>
                <a:close/>
                <a:moveTo>
                  <a:pt x="102834" y="164298"/>
                </a:moveTo>
                <a:cubicBezTo>
                  <a:pt x="106016" y="163653"/>
                  <a:pt x="109442" y="164209"/>
                  <a:pt x="112334" y="166119"/>
                </a:cubicBezTo>
                <a:cubicBezTo>
                  <a:pt x="118119" y="169941"/>
                  <a:pt x="119721" y="177850"/>
                  <a:pt x="115894" y="183626"/>
                </a:cubicBezTo>
                <a:cubicBezTo>
                  <a:pt x="89730" y="222994"/>
                  <a:pt x="75936" y="268849"/>
                  <a:pt x="75936" y="316038"/>
                </a:cubicBezTo>
                <a:cubicBezTo>
                  <a:pt x="75936" y="439652"/>
                  <a:pt x="172583" y="544604"/>
                  <a:pt x="295840" y="555090"/>
                </a:cubicBezTo>
                <a:cubicBezTo>
                  <a:pt x="302782" y="555712"/>
                  <a:pt x="307943" y="561844"/>
                  <a:pt x="307409" y="568775"/>
                </a:cubicBezTo>
                <a:cubicBezTo>
                  <a:pt x="306875" y="575351"/>
                  <a:pt x="301358" y="580328"/>
                  <a:pt x="294772" y="580328"/>
                </a:cubicBezTo>
                <a:cubicBezTo>
                  <a:pt x="294416" y="580328"/>
                  <a:pt x="294060" y="580328"/>
                  <a:pt x="293704" y="580328"/>
                </a:cubicBezTo>
                <a:cubicBezTo>
                  <a:pt x="157454" y="568775"/>
                  <a:pt x="50661" y="452626"/>
                  <a:pt x="50661" y="316038"/>
                </a:cubicBezTo>
                <a:cubicBezTo>
                  <a:pt x="50661" y="263873"/>
                  <a:pt x="65879" y="213219"/>
                  <a:pt x="94802" y="169674"/>
                </a:cubicBezTo>
                <a:cubicBezTo>
                  <a:pt x="96716" y="166786"/>
                  <a:pt x="99653" y="164942"/>
                  <a:pt x="102834" y="164298"/>
                </a:cubicBezTo>
                <a:close/>
                <a:moveTo>
                  <a:pt x="316510" y="151713"/>
                </a:moveTo>
                <a:cubicBezTo>
                  <a:pt x="397594" y="151713"/>
                  <a:pt x="467553" y="212154"/>
                  <a:pt x="479124" y="292417"/>
                </a:cubicBezTo>
                <a:cubicBezTo>
                  <a:pt x="480192" y="299350"/>
                  <a:pt x="475297" y="305749"/>
                  <a:pt x="468443" y="306727"/>
                </a:cubicBezTo>
                <a:cubicBezTo>
                  <a:pt x="467820" y="306816"/>
                  <a:pt x="467197" y="306816"/>
                  <a:pt x="466574" y="306816"/>
                </a:cubicBezTo>
                <a:cubicBezTo>
                  <a:pt x="460433" y="306816"/>
                  <a:pt x="455003" y="302283"/>
                  <a:pt x="454113" y="295972"/>
                </a:cubicBezTo>
                <a:cubicBezTo>
                  <a:pt x="444323" y="228153"/>
                  <a:pt x="385134" y="176956"/>
                  <a:pt x="316510" y="176956"/>
                </a:cubicBezTo>
                <a:cubicBezTo>
                  <a:pt x="295771" y="176956"/>
                  <a:pt x="275567" y="181578"/>
                  <a:pt x="256609" y="190644"/>
                </a:cubicBezTo>
                <a:cubicBezTo>
                  <a:pt x="250200" y="193666"/>
                  <a:pt x="242724" y="191000"/>
                  <a:pt x="239697" y="184689"/>
                </a:cubicBezTo>
                <a:cubicBezTo>
                  <a:pt x="236671" y="178378"/>
                  <a:pt x="239341" y="170823"/>
                  <a:pt x="245661" y="167890"/>
                </a:cubicBezTo>
                <a:cubicBezTo>
                  <a:pt x="268090" y="157135"/>
                  <a:pt x="291944" y="151713"/>
                  <a:pt x="316510" y="151713"/>
                </a:cubicBezTo>
                <a:close/>
                <a:moveTo>
                  <a:pt x="316477" y="50592"/>
                </a:moveTo>
                <a:cubicBezTo>
                  <a:pt x="463060" y="50592"/>
                  <a:pt x="582230" y="169684"/>
                  <a:pt x="582230" y="316062"/>
                </a:cubicBezTo>
                <a:cubicBezTo>
                  <a:pt x="582230" y="316328"/>
                  <a:pt x="582141" y="319083"/>
                  <a:pt x="582141" y="319350"/>
                </a:cubicBezTo>
                <a:cubicBezTo>
                  <a:pt x="581607" y="326016"/>
                  <a:pt x="576000" y="332148"/>
                  <a:pt x="569325" y="332148"/>
                </a:cubicBezTo>
                <a:lnTo>
                  <a:pt x="568880" y="332148"/>
                </a:lnTo>
                <a:cubicBezTo>
                  <a:pt x="562027" y="331881"/>
                  <a:pt x="556598" y="327349"/>
                  <a:pt x="556687" y="320416"/>
                </a:cubicBezTo>
                <a:cubicBezTo>
                  <a:pt x="556687" y="320239"/>
                  <a:pt x="556865" y="317839"/>
                  <a:pt x="556865" y="317661"/>
                </a:cubicBezTo>
                <a:cubicBezTo>
                  <a:pt x="556954" y="183638"/>
                  <a:pt x="449087" y="75832"/>
                  <a:pt x="316477" y="75832"/>
                </a:cubicBezTo>
                <a:cubicBezTo>
                  <a:pt x="269129" y="75832"/>
                  <a:pt x="223294" y="89608"/>
                  <a:pt x="183956" y="115737"/>
                </a:cubicBezTo>
                <a:cubicBezTo>
                  <a:pt x="178082" y="119559"/>
                  <a:pt x="170250" y="118048"/>
                  <a:pt x="166334" y="112182"/>
                </a:cubicBezTo>
                <a:cubicBezTo>
                  <a:pt x="162507" y="106317"/>
                  <a:pt x="164109" y="98496"/>
                  <a:pt x="169894" y="94674"/>
                </a:cubicBezTo>
                <a:cubicBezTo>
                  <a:pt x="213504" y="65878"/>
                  <a:pt x="264145" y="50592"/>
                  <a:pt x="316477" y="50592"/>
                </a:cubicBezTo>
                <a:close/>
                <a:moveTo>
                  <a:pt x="58464" y="964"/>
                </a:moveTo>
                <a:cubicBezTo>
                  <a:pt x="63181" y="-991"/>
                  <a:pt x="68611" y="75"/>
                  <a:pt x="72260" y="3719"/>
                </a:cubicBezTo>
                <a:lnTo>
                  <a:pt x="122905" y="54289"/>
                </a:lnTo>
                <a:cubicBezTo>
                  <a:pt x="125219" y="56600"/>
                  <a:pt x="126554" y="59799"/>
                  <a:pt x="126554" y="63177"/>
                </a:cubicBezTo>
                <a:lnTo>
                  <a:pt x="126554" y="108503"/>
                </a:lnTo>
                <a:lnTo>
                  <a:pt x="281604" y="263323"/>
                </a:lnTo>
                <a:cubicBezTo>
                  <a:pt x="291662" y="256657"/>
                  <a:pt x="303588" y="252836"/>
                  <a:pt x="316494" y="252836"/>
                </a:cubicBezTo>
                <a:cubicBezTo>
                  <a:pt x="351385" y="252836"/>
                  <a:pt x="379778" y="281187"/>
                  <a:pt x="379778" y="316026"/>
                </a:cubicBezTo>
                <a:cubicBezTo>
                  <a:pt x="379778" y="350865"/>
                  <a:pt x="351385" y="379216"/>
                  <a:pt x="316494" y="379216"/>
                </a:cubicBezTo>
                <a:cubicBezTo>
                  <a:pt x="281515" y="379216"/>
                  <a:pt x="253122" y="350865"/>
                  <a:pt x="253122" y="316026"/>
                </a:cubicBezTo>
                <a:cubicBezTo>
                  <a:pt x="253122" y="303139"/>
                  <a:pt x="257038" y="291230"/>
                  <a:pt x="263713" y="281187"/>
                </a:cubicBezTo>
                <a:lnTo>
                  <a:pt x="108664" y="126367"/>
                </a:lnTo>
                <a:lnTo>
                  <a:pt x="63270" y="126367"/>
                </a:lnTo>
                <a:cubicBezTo>
                  <a:pt x="59888" y="126367"/>
                  <a:pt x="56684" y="125034"/>
                  <a:pt x="54280" y="122723"/>
                </a:cubicBezTo>
                <a:lnTo>
                  <a:pt x="3724" y="72153"/>
                </a:lnTo>
                <a:cubicBezTo>
                  <a:pt x="75" y="68509"/>
                  <a:pt x="-993" y="63088"/>
                  <a:pt x="965" y="58377"/>
                </a:cubicBezTo>
                <a:cubicBezTo>
                  <a:pt x="2923" y="53667"/>
                  <a:pt x="7551" y="50556"/>
                  <a:pt x="12625" y="50556"/>
                </a:cubicBezTo>
                <a:lnTo>
                  <a:pt x="50631" y="50556"/>
                </a:lnTo>
                <a:lnTo>
                  <a:pt x="50631" y="12607"/>
                </a:lnTo>
                <a:cubicBezTo>
                  <a:pt x="50631" y="7541"/>
                  <a:pt x="53746" y="2919"/>
                  <a:pt x="58464" y="964"/>
                </a:cubicBezTo>
                <a:close/>
              </a:path>
            </a:pathLst>
          </a:custGeom>
          <a:solidFill>
            <a:srgbClr val="ABB686"/>
          </a:solidFill>
          <a:ln w="12700">
            <a:miter lim="400000"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9" name="文本框 68"/>
          <p:cNvSpPr txBox="1"/>
          <p:nvPr/>
        </p:nvSpPr>
        <p:spPr>
          <a:xfrm>
            <a:off x="7324328" y="4090869"/>
            <a:ext cx="2124022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20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20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20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2000" dirty="0">
              <a:solidFill>
                <a:schemeClr val="bg1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704126" y="4036119"/>
            <a:ext cx="2124022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20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20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20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2000" dirty="0">
              <a:solidFill>
                <a:schemeClr val="bg1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475891" y="4947768"/>
            <a:ext cx="2338595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72" name="矩形 71"/>
          <p:cNvSpPr/>
          <p:nvPr/>
        </p:nvSpPr>
        <p:spPr>
          <a:xfrm>
            <a:off x="2809464" y="4810244"/>
            <a:ext cx="2338595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 descr="图片包含 餐桌, 室内&#10;&#10;已生成极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7" t="38982" b="44631"/>
          <a:stretch>
            <a:fillRect/>
          </a:stretch>
        </p:blipFill>
        <p:spPr>
          <a:xfrm>
            <a:off x="11129443" y="102436"/>
            <a:ext cx="1062557" cy="79111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590" y="3626068"/>
            <a:ext cx="2293149" cy="2521083"/>
          </a:xfrm>
          <a:prstGeom prst="rect">
            <a:avLst/>
          </a:prstGeom>
        </p:spPr>
      </p:pic>
      <p:pic>
        <p:nvPicPr>
          <p:cNvPr id="28" name="图片 27" descr="图片包含 餐桌, 室内&#10;&#10;已生成极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9" r="19778" b="66027"/>
          <a:stretch>
            <a:fillRect/>
          </a:stretch>
        </p:blipFill>
        <p:spPr>
          <a:xfrm>
            <a:off x="4543024" y="1536795"/>
            <a:ext cx="1874449" cy="165494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732507" y="3034080"/>
            <a:ext cx="5596482" cy="3827125"/>
            <a:chOff x="5959011" y="3678148"/>
            <a:chExt cx="4649963" cy="3179853"/>
          </a:xfrm>
        </p:grpSpPr>
        <p:pic>
          <p:nvPicPr>
            <p:cNvPr id="27" name="图片 26" descr="图片包含 餐桌, 室内&#10;&#10;已生成极高可信度的说明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74"/>
            <a:stretch>
              <a:fillRect/>
            </a:stretch>
          </p:blipFill>
          <p:spPr>
            <a:xfrm>
              <a:off x="6380252" y="4140485"/>
              <a:ext cx="4138821" cy="2717516"/>
            </a:xfrm>
            <a:prstGeom prst="rect">
              <a:avLst/>
            </a:prstGeom>
          </p:spPr>
        </p:pic>
        <p:sp>
          <p:nvSpPr>
            <p:cNvPr id="2" name="任意多边形: 形状 1"/>
            <p:cNvSpPr/>
            <p:nvPr/>
          </p:nvSpPr>
          <p:spPr>
            <a:xfrm>
              <a:off x="9472773" y="4140485"/>
              <a:ext cx="1136201" cy="863030"/>
            </a:xfrm>
            <a:custGeom>
              <a:avLst/>
              <a:gdLst>
                <a:gd name="connsiteX0" fmla="*/ 1109609 w 1582220"/>
                <a:gd name="connsiteY0" fmla="*/ 0 h 863030"/>
                <a:gd name="connsiteX1" fmla="*/ 0 w 1582220"/>
                <a:gd name="connsiteY1" fmla="*/ 267128 h 863030"/>
                <a:gd name="connsiteX2" fmla="*/ 92467 w 1582220"/>
                <a:gd name="connsiteY2" fmla="*/ 667821 h 863030"/>
                <a:gd name="connsiteX3" fmla="*/ 246580 w 1582220"/>
                <a:gd name="connsiteY3" fmla="*/ 863030 h 863030"/>
                <a:gd name="connsiteX4" fmla="*/ 1243173 w 1582220"/>
                <a:gd name="connsiteY4" fmla="*/ 770562 h 863030"/>
                <a:gd name="connsiteX5" fmla="*/ 1582220 w 1582220"/>
                <a:gd name="connsiteY5" fmla="*/ 195209 h 863030"/>
                <a:gd name="connsiteX6" fmla="*/ 1109609 w 1582220"/>
                <a:gd name="connsiteY6" fmla="*/ 0 h 86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2220" h="863030">
                  <a:moveTo>
                    <a:pt x="1109609" y="0"/>
                  </a:moveTo>
                  <a:lnTo>
                    <a:pt x="0" y="267128"/>
                  </a:lnTo>
                  <a:lnTo>
                    <a:pt x="92467" y="667821"/>
                  </a:lnTo>
                  <a:lnTo>
                    <a:pt x="246580" y="863030"/>
                  </a:lnTo>
                  <a:lnTo>
                    <a:pt x="1243173" y="770562"/>
                  </a:lnTo>
                  <a:lnTo>
                    <a:pt x="1582220" y="195209"/>
                  </a:lnTo>
                  <a:lnTo>
                    <a:pt x="1109609" y="0"/>
                  </a:lnTo>
                  <a:close/>
                </a:path>
              </a:pathLst>
            </a:custGeom>
            <a:solidFill>
              <a:srgbClr val="FCF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: 形状 2"/>
            <p:cNvSpPr/>
            <p:nvPr/>
          </p:nvSpPr>
          <p:spPr>
            <a:xfrm>
              <a:off x="5959011" y="3678148"/>
              <a:ext cx="2003461" cy="1705510"/>
            </a:xfrm>
            <a:custGeom>
              <a:avLst/>
              <a:gdLst>
                <a:gd name="connsiteX0" fmla="*/ 246580 w 2003461"/>
                <a:gd name="connsiteY0" fmla="*/ 1068513 h 1705510"/>
                <a:gd name="connsiteX1" fmla="*/ 462337 w 2003461"/>
                <a:gd name="connsiteY1" fmla="*/ 246580 h 1705510"/>
                <a:gd name="connsiteX2" fmla="*/ 1089061 w 2003461"/>
                <a:gd name="connsiteY2" fmla="*/ 0 h 1705510"/>
                <a:gd name="connsiteX3" fmla="*/ 1808252 w 2003461"/>
                <a:gd name="connsiteY3" fmla="*/ 143839 h 1705510"/>
                <a:gd name="connsiteX4" fmla="*/ 2003461 w 2003461"/>
                <a:gd name="connsiteY4" fmla="*/ 462337 h 1705510"/>
                <a:gd name="connsiteX5" fmla="*/ 1941816 w 2003461"/>
                <a:gd name="connsiteY5" fmla="*/ 791110 h 1705510"/>
                <a:gd name="connsiteX6" fmla="*/ 1674688 w 2003461"/>
                <a:gd name="connsiteY6" fmla="*/ 1191803 h 1705510"/>
                <a:gd name="connsiteX7" fmla="*/ 1202077 w 2003461"/>
                <a:gd name="connsiteY7" fmla="*/ 1489753 h 1705510"/>
                <a:gd name="connsiteX8" fmla="*/ 544531 w 2003461"/>
                <a:gd name="connsiteY8" fmla="*/ 1705510 h 1705510"/>
                <a:gd name="connsiteX9" fmla="*/ 0 w 2003461"/>
                <a:gd name="connsiteY9" fmla="*/ 1705510 h 1705510"/>
                <a:gd name="connsiteX10" fmla="*/ 246580 w 2003461"/>
                <a:gd name="connsiteY10" fmla="*/ 1068513 h 170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3461" h="1705510">
                  <a:moveTo>
                    <a:pt x="246580" y="1068513"/>
                  </a:moveTo>
                  <a:lnTo>
                    <a:pt x="462337" y="246580"/>
                  </a:lnTo>
                  <a:lnTo>
                    <a:pt x="1089061" y="0"/>
                  </a:lnTo>
                  <a:lnTo>
                    <a:pt x="1808252" y="143839"/>
                  </a:lnTo>
                  <a:lnTo>
                    <a:pt x="2003461" y="462337"/>
                  </a:lnTo>
                  <a:lnTo>
                    <a:pt x="1941816" y="791110"/>
                  </a:lnTo>
                  <a:lnTo>
                    <a:pt x="1674688" y="1191803"/>
                  </a:lnTo>
                  <a:lnTo>
                    <a:pt x="1202077" y="1489753"/>
                  </a:lnTo>
                  <a:lnTo>
                    <a:pt x="544531" y="1705510"/>
                  </a:lnTo>
                  <a:lnTo>
                    <a:pt x="0" y="1705510"/>
                  </a:lnTo>
                  <a:lnTo>
                    <a:pt x="246580" y="1068513"/>
                  </a:lnTo>
                  <a:close/>
                </a:path>
              </a:pathLst>
            </a:custGeom>
            <a:solidFill>
              <a:srgbClr val="FCF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2444956" y="2572415"/>
            <a:ext cx="351348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</a:p>
        </p:txBody>
      </p:sp>
      <p:sp>
        <p:nvSpPr>
          <p:cNvPr id="35" name="矩形 34"/>
          <p:cNvSpPr/>
          <p:nvPr/>
        </p:nvSpPr>
        <p:spPr>
          <a:xfrm>
            <a:off x="2437297" y="3137166"/>
            <a:ext cx="5730960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36" name="矩形 35"/>
          <p:cNvSpPr/>
          <p:nvPr/>
        </p:nvSpPr>
        <p:spPr>
          <a:xfrm>
            <a:off x="2492004" y="4219349"/>
            <a:ext cx="1458960" cy="400110"/>
          </a:xfrm>
          <a:prstGeom prst="rect">
            <a:avLst/>
          </a:prstGeom>
          <a:solidFill>
            <a:srgbClr val="FC5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第三部分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819725" y="2327777"/>
            <a:ext cx="65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22592D"/>
                </a:solidFill>
                <a:latin typeface="Prestige Elite Std" panose="02060509020206020304" pitchFamily="49" charset="0"/>
              </a:rPr>
              <a:t>3</a:t>
            </a:r>
            <a:endParaRPr lang="zh-CN" altLang="en-US" sz="4800" dirty="0">
              <a:solidFill>
                <a:srgbClr val="22592D"/>
              </a:solidFill>
              <a:latin typeface="Prestige Elite Std" panose="02060509020206020304" pitchFamily="49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0" b="83518"/>
          <a:stretch>
            <a:fillRect/>
          </a:stretch>
        </p:blipFill>
        <p:spPr>
          <a:xfrm>
            <a:off x="-1" y="0"/>
            <a:ext cx="1847373" cy="1241161"/>
          </a:xfrm>
          <a:prstGeom prst="rect">
            <a:avLst/>
          </a:prstGeom>
        </p:spPr>
      </p:pic>
      <p:pic>
        <p:nvPicPr>
          <p:cNvPr id="31" name="图片 30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3" t="51834" r="860" b="25870"/>
          <a:stretch>
            <a:fillRect/>
          </a:stretch>
        </p:blipFill>
        <p:spPr>
          <a:xfrm>
            <a:off x="10586736" y="4184731"/>
            <a:ext cx="1605264" cy="1430145"/>
          </a:xfrm>
          <a:prstGeom prst="rect">
            <a:avLst/>
          </a:prstGeom>
        </p:spPr>
      </p:pic>
      <p:grpSp>
        <p:nvGrpSpPr>
          <p:cNvPr id="28" name="í$1íḑè"/>
          <p:cNvGrpSpPr/>
          <p:nvPr/>
        </p:nvGrpSpPr>
        <p:grpSpPr>
          <a:xfrm>
            <a:off x="4113957" y="2305484"/>
            <a:ext cx="4087375" cy="3648439"/>
            <a:chOff x="4052312" y="2372849"/>
            <a:chExt cx="4087375" cy="3648439"/>
          </a:xfrm>
        </p:grpSpPr>
        <p:sp>
          <p:nvSpPr>
            <p:cNvPr id="29" name="ïṧlîḑê"/>
            <p:cNvSpPr/>
            <p:nvPr/>
          </p:nvSpPr>
          <p:spPr bwMode="auto">
            <a:xfrm>
              <a:off x="5506048" y="3858802"/>
              <a:ext cx="2633639" cy="2162486"/>
            </a:xfrm>
            <a:custGeom>
              <a:avLst/>
              <a:gdLst/>
              <a:ahLst/>
              <a:cxnLst>
                <a:cxn ang="0">
                  <a:pos x="392" y="0"/>
                </a:cxn>
                <a:cxn ang="0">
                  <a:pos x="514" y="321"/>
                </a:cxn>
                <a:cxn ang="0">
                  <a:pos x="0" y="425"/>
                </a:cxn>
                <a:cxn ang="0">
                  <a:pos x="328" y="275"/>
                </a:cxn>
                <a:cxn ang="0">
                  <a:pos x="392" y="0"/>
                </a:cxn>
              </a:cxnLst>
              <a:rect l="0" t="0" r="r" b="b"/>
              <a:pathLst>
                <a:path w="617" h="507">
                  <a:moveTo>
                    <a:pt x="392" y="0"/>
                  </a:moveTo>
                  <a:cubicBezTo>
                    <a:pt x="392" y="0"/>
                    <a:pt x="617" y="168"/>
                    <a:pt x="514" y="321"/>
                  </a:cubicBezTo>
                  <a:cubicBezTo>
                    <a:pt x="388" y="507"/>
                    <a:pt x="0" y="425"/>
                    <a:pt x="0" y="425"/>
                  </a:cubicBezTo>
                  <a:cubicBezTo>
                    <a:pt x="0" y="425"/>
                    <a:pt x="203" y="411"/>
                    <a:pt x="328" y="275"/>
                  </a:cubicBezTo>
                  <a:cubicBezTo>
                    <a:pt x="414" y="180"/>
                    <a:pt x="392" y="0"/>
                    <a:pt x="392" y="0"/>
                  </a:cubicBezTo>
                  <a:close/>
                </a:path>
              </a:pathLst>
            </a:custGeom>
            <a:solidFill>
              <a:srgbClr val="D3D9C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ṧlidê"/>
            <p:cNvSpPr/>
            <p:nvPr/>
          </p:nvSpPr>
          <p:spPr bwMode="auto">
            <a:xfrm>
              <a:off x="4052312" y="3097703"/>
              <a:ext cx="1864489" cy="2822909"/>
            </a:xfrm>
            <a:custGeom>
              <a:avLst/>
              <a:gdLst/>
              <a:ahLst/>
              <a:cxnLst>
                <a:cxn ang="0">
                  <a:pos x="437" y="552"/>
                </a:cxn>
                <a:cxn ang="0">
                  <a:pos x="99" y="497"/>
                </a:cxn>
                <a:cxn ang="0">
                  <a:pos x="265" y="0"/>
                </a:cxn>
                <a:cxn ang="0">
                  <a:pos x="232" y="359"/>
                </a:cxn>
                <a:cxn ang="0">
                  <a:pos x="437" y="552"/>
                </a:cxn>
              </a:cxnLst>
              <a:rect l="0" t="0" r="r" b="b"/>
              <a:pathLst>
                <a:path w="437" h="662">
                  <a:moveTo>
                    <a:pt x="437" y="552"/>
                  </a:moveTo>
                  <a:cubicBezTo>
                    <a:pt x="437" y="552"/>
                    <a:pt x="179" y="662"/>
                    <a:pt x="99" y="497"/>
                  </a:cubicBezTo>
                  <a:cubicBezTo>
                    <a:pt x="0" y="294"/>
                    <a:pt x="265" y="0"/>
                    <a:pt x="265" y="0"/>
                  </a:cubicBezTo>
                  <a:cubicBezTo>
                    <a:pt x="265" y="0"/>
                    <a:pt x="176" y="183"/>
                    <a:pt x="232" y="359"/>
                  </a:cubicBezTo>
                  <a:cubicBezTo>
                    <a:pt x="271" y="481"/>
                    <a:pt x="437" y="552"/>
                    <a:pt x="437" y="552"/>
                  </a:cubicBezTo>
                  <a:close/>
                </a:path>
              </a:pathLst>
            </a:custGeom>
            <a:solidFill>
              <a:srgbClr val="649F7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ṩḷiḓè"/>
            <p:cNvSpPr/>
            <p:nvPr/>
          </p:nvSpPr>
          <p:spPr bwMode="auto">
            <a:xfrm>
              <a:off x="5175836" y="2372849"/>
              <a:ext cx="2404104" cy="1731598"/>
            </a:xfrm>
            <a:custGeom>
              <a:avLst/>
              <a:gdLst/>
              <a:ahLst/>
              <a:cxnLst>
                <a:cxn ang="0">
                  <a:pos x="0" y="279"/>
                </a:cxn>
                <a:cxn ang="0">
                  <a:pos x="216" y="14"/>
                </a:cxn>
                <a:cxn ang="0">
                  <a:pos x="564" y="406"/>
                </a:cxn>
                <a:cxn ang="0">
                  <a:pos x="269" y="198"/>
                </a:cxn>
                <a:cxn ang="0">
                  <a:pos x="0" y="279"/>
                </a:cxn>
              </a:cxnLst>
              <a:rect l="0" t="0" r="r" b="b"/>
              <a:pathLst>
                <a:path w="564" h="406">
                  <a:moveTo>
                    <a:pt x="0" y="279"/>
                  </a:moveTo>
                  <a:cubicBezTo>
                    <a:pt x="0" y="279"/>
                    <a:pt x="33" y="0"/>
                    <a:pt x="216" y="14"/>
                  </a:cubicBezTo>
                  <a:cubicBezTo>
                    <a:pt x="441" y="29"/>
                    <a:pt x="564" y="406"/>
                    <a:pt x="564" y="406"/>
                  </a:cubicBezTo>
                  <a:cubicBezTo>
                    <a:pt x="564" y="406"/>
                    <a:pt x="449" y="237"/>
                    <a:pt x="269" y="198"/>
                  </a:cubicBezTo>
                  <a:cubicBezTo>
                    <a:pt x="144" y="170"/>
                    <a:pt x="0" y="279"/>
                    <a:pt x="0" y="279"/>
                  </a:cubicBezTo>
                  <a:close/>
                </a:path>
              </a:pathLst>
            </a:custGeom>
            <a:solidFill>
              <a:srgbClr val="ABB68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3" name="ís1iḋe"/>
            <p:cNvGrpSpPr/>
            <p:nvPr/>
          </p:nvGrpSpPr>
          <p:grpSpPr>
            <a:xfrm>
              <a:off x="4671116" y="4917324"/>
              <a:ext cx="456432" cy="459762"/>
              <a:chOff x="1905000" y="3457575"/>
              <a:chExt cx="217488" cy="219075"/>
            </a:xfrm>
            <a:solidFill>
              <a:schemeClr val="bg1"/>
            </a:solidFill>
          </p:grpSpPr>
          <p:sp>
            <p:nvSpPr>
              <p:cNvPr id="48" name="ïsḻiḑê"/>
              <p:cNvSpPr/>
              <p:nvPr/>
            </p:nvSpPr>
            <p:spPr bwMode="auto">
              <a:xfrm>
                <a:off x="1905000" y="3457575"/>
                <a:ext cx="217488" cy="219075"/>
              </a:xfrm>
              <a:custGeom>
                <a:avLst/>
                <a:gdLst/>
                <a:ahLst/>
                <a:cxnLst>
                  <a:cxn ang="0">
                    <a:pos x="76" y="9"/>
                  </a:cxn>
                  <a:cxn ang="0">
                    <a:pos x="53" y="0"/>
                  </a:cxn>
                  <a:cxn ang="0">
                    <a:pos x="30" y="9"/>
                  </a:cxn>
                  <a:cxn ang="0">
                    <a:pos x="21" y="32"/>
                  </a:cxn>
                  <a:cxn ang="0">
                    <a:pos x="25" y="48"/>
                  </a:cxn>
                  <a:cxn ang="0">
                    <a:pos x="1" y="73"/>
                  </a:cxn>
                  <a:cxn ang="0">
                    <a:pos x="0" y="75"/>
                  </a:cxn>
                  <a:cxn ang="0">
                    <a:pos x="1" y="77"/>
                  </a:cxn>
                  <a:cxn ang="0">
                    <a:pos x="8" y="85"/>
                  </a:cxn>
                  <a:cxn ang="0">
                    <a:pos x="10" y="85"/>
                  </a:cxn>
                  <a:cxn ang="0">
                    <a:pos x="12" y="85"/>
                  </a:cxn>
                  <a:cxn ang="0">
                    <a:pos x="37" y="60"/>
                  </a:cxn>
                  <a:cxn ang="0">
                    <a:pos x="53" y="64"/>
                  </a:cxn>
                  <a:cxn ang="0">
                    <a:pos x="76" y="55"/>
                  </a:cxn>
                  <a:cxn ang="0">
                    <a:pos x="85" y="32"/>
                  </a:cxn>
                  <a:cxn ang="0">
                    <a:pos x="76" y="9"/>
                  </a:cxn>
                  <a:cxn ang="0">
                    <a:pos x="10" y="79"/>
                  </a:cxn>
                  <a:cxn ang="0">
                    <a:pos x="6" y="75"/>
                  </a:cxn>
                  <a:cxn ang="0">
                    <a:pos x="28" y="53"/>
                  </a:cxn>
                  <a:cxn ang="0">
                    <a:pos x="30" y="55"/>
                  </a:cxn>
                  <a:cxn ang="0">
                    <a:pos x="32" y="57"/>
                  </a:cxn>
                  <a:cxn ang="0">
                    <a:pos x="10" y="79"/>
                  </a:cxn>
                  <a:cxn ang="0">
                    <a:pos x="72" y="51"/>
                  </a:cxn>
                  <a:cxn ang="0">
                    <a:pos x="53" y="59"/>
                  </a:cxn>
                  <a:cxn ang="0">
                    <a:pos x="34" y="51"/>
                  </a:cxn>
                  <a:cxn ang="0">
                    <a:pos x="26" y="32"/>
                  </a:cxn>
                  <a:cxn ang="0">
                    <a:pos x="34" y="13"/>
                  </a:cxn>
                  <a:cxn ang="0">
                    <a:pos x="53" y="5"/>
                  </a:cxn>
                  <a:cxn ang="0">
                    <a:pos x="72" y="13"/>
                  </a:cxn>
                  <a:cxn ang="0">
                    <a:pos x="80" y="32"/>
                  </a:cxn>
                  <a:cxn ang="0">
                    <a:pos x="72" y="51"/>
                  </a:cxn>
                </a:cxnLst>
                <a:rect l="0" t="0" r="r" b="b"/>
                <a:pathLst>
                  <a:path w="85" h="85">
                    <a:moveTo>
                      <a:pt x="76" y="9"/>
                    </a:moveTo>
                    <a:cubicBezTo>
                      <a:pt x="70" y="3"/>
                      <a:pt x="62" y="0"/>
                      <a:pt x="53" y="0"/>
                    </a:cubicBezTo>
                    <a:cubicBezTo>
                      <a:pt x="44" y="0"/>
                      <a:pt x="36" y="3"/>
                      <a:pt x="30" y="9"/>
                    </a:cubicBezTo>
                    <a:cubicBezTo>
                      <a:pt x="24" y="15"/>
                      <a:pt x="21" y="23"/>
                      <a:pt x="21" y="32"/>
                    </a:cubicBezTo>
                    <a:cubicBezTo>
                      <a:pt x="21" y="38"/>
                      <a:pt x="22" y="43"/>
                      <a:pt x="25" y="48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0" y="74"/>
                      <a:pt x="0" y="74"/>
                      <a:pt x="0" y="75"/>
                    </a:cubicBezTo>
                    <a:cubicBezTo>
                      <a:pt x="0" y="76"/>
                      <a:pt x="0" y="76"/>
                      <a:pt x="1" y="77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9" y="85"/>
                      <a:pt x="9" y="85"/>
                      <a:pt x="10" y="85"/>
                    </a:cubicBezTo>
                    <a:cubicBezTo>
                      <a:pt x="11" y="85"/>
                      <a:pt x="12" y="85"/>
                      <a:pt x="12" y="85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42" y="63"/>
                      <a:pt x="47" y="64"/>
                      <a:pt x="53" y="64"/>
                    </a:cubicBezTo>
                    <a:cubicBezTo>
                      <a:pt x="62" y="64"/>
                      <a:pt x="70" y="61"/>
                      <a:pt x="76" y="55"/>
                    </a:cubicBezTo>
                    <a:cubicBezTo>
                      <a:pt x="82" y="49"/>
                      <a:pt x="85" y="41"/>
                      <a:pt x="85" y="32"/>
                    </a:cubicBezTo>
                    <a:cubicBezTo>
                      <a:pt x="85" y="23"/>
                      <a:pt x="82" y="15"/>
                      <a:pt x="76" y="9"/>
                    </a:cubicBezTo>
                    <a:close/>
                    <a:moveTo>
                      <a:pt x="10" y="79"/>
                    </a:moveTo>
                    <a:cubicBezTo>
                      <a:pt x="6" y="75"/>
                      <a:pt x="6" y="75"/>
                      <a:pt x="6" y="75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9" y="53"/>
                      <a:pt x="30" y="54"/>
                      <a:pt x="30" y="55"/>
                    </a:cubicBezTo>
                    <a:cubicBezTo>
                      <a:pt x="31" y="56"/>
                      <a:pt x="32" y="56"/>
                      <a:pt x="32" y="57"/>
                    </a:cubicBezTo>
                    <a:lnTo>
                      <a:pt x="10" y="79"/>
                    </a:lnTo>
                    <a:close/>
                    <a:moveTo>
                      <a:pt x="72" y="51"/>
                    </a:moveTo>
                    <a:cubicBezTo>
                      <a:pt x="67" y="56"/>
                      <a:pt x="60" y="59"/>
                      <a:pt x="53" y="59"/>
                    </a:cubicBezTo>
                    <a:cubicBezTo>
                      <a:pt x="46" y="59"/>
                      <a:pt x="39" y="56"/>
                      <a:pt x="34" y="51"/>
                    </a:cubicBezTo>
                    <a:cubicBezTo>
                      <a:pt x="29" y="46"/>
                      <a:pt x="26" y="39"/>
                      <a:pt x="26" y="32"/>
                    </a:cubicBezTo>
                    <a:cubicBezTo>
                      <a:pt x="26" y="25"/>
                      <a:pt x="29" y="18"/>
                      <a:pt x="34" y="13"/>
                    </a:cubicBezTo>
                    <a:cubicBezTo>
                      <a:pt x="39" y="8"/>
                      <a:pt x="46" y="5"/>
                      <a:pt x="53" y="5"/>
                    </a:cubicBezTo>
                    <a:cubicBezTo>
                      <a:pt x="60" y="5"/>
                      <a:pt x="67" y="8"/>
                      <a:pt x="72" y="13"/>
                    </a:cubicBezTo>
                    <a:cubicBezTo>
                      <a:pt x="77" y="18"/>
                      <a:pt x="80" y="25"/>
                      <a:pt x="80" y="32"/>
                    </a:cubicBezTo>
                    <a:cubicBezTo>
                      <a:pt x="80" y="39"/>
                      <a:pt x="77" y="46"/>
                      <a:pt x="7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iṥḷiḑé"/>
              <p:cNvSpPr/>
              <p:nvPr/>
            </p:nvSpPr>
            <p:spPr bwMode="auto">
              <a:xfrm>
                <a:off x="1992313" y="3548063"/>
                <a:ext cx="107950" cy="5080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8" y="2"/>
                  </a:cxn>
                  <a:cxn ang="0">
                    <a:pos x="33" y="11"/>
                  </a:cxn>
                  <a:cxn ang="0">
                    <a:pos x="19" y="17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19" y="20"/>
                  </a:cxn>
                  <a:cxn ang="0">
                    <a:pos x="35" y="13"/>
                  </a:cxn>
                  <a:cxn ang="0">
                    <a:pos x="42" y="2"/>
                  </a:cxn>
                  <a:cxn ang="0">
                    <a:pos x="40" y="0"/>
                  </a:cxn>
                </a:cxnLst>
                <a:rect l="0" t="0" r="r" b="b"/>
                <a:pathLst>
                  <a:path w="42" h="20">
                    <a:moveTo>
                      <a:pt x="40" y="0"/>
                    </a:moveTo>
                    <a:cubicBezTo>
                      <a:pt x="39" y="0"/>
                      <a:pt x="38" y="1"/>
                      <a:pt x="38" y="2"/>
                    </a:cubicBezTo>
                    <a:cubicBezTo>
                      <a:pt x="37" y="5"/>
                      <a:pt x="35" y="8"/>
                      <a:pt x="33" y="11"/>
                    </a:cubicBezTo>
                    <a:cubicBezTo>
                      <a:pt x="29" y="15"/>
                      <a:pt x="24" y="17"/>
                      <a:pt x="19" y="17"/>
                    </a:cubicBezTo>
                    <a:cubicBezTo>
                      <a:pt x="14" y="17"/>
                      <a:pt x="9" y="15"/>
                      <a:pt x="5" y="11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2" y="13"/>
                      <a:pt x="3" y="13"/>
                    </a:cubicBezTo>
                    <a:cubicBezTo>
                      <a:pt x="7" y="18"/>
                      <a:pt x="13" y="20"/>
                      <a:pt x="19" y="20"/>
                    </a:cubicBezTo>
                    <a:cubicBezTo>
                      <a:pt x="25" y="20"/>
                      <a:pt x="31" y="18"/>
                      <a:pt x="35" y="13"/>
                    </a:cubicBezTo>
                    <a:cubicBezTo>
                      <a:pt x="38" y="10"/>
                      <a:pt x="41" y="7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ïsľîḓe"/>
              <p:cNvSpPr/>
              <p:nvPr/>
            </p:nvSpPr>
            <p:spPr bwMode="auto">
              <a:xfrm>
                <a:off x="1976438" y="3481388"/>
                <a:ext cx="123825" cy="79375"/>
              </a:xfrm>
              <a:custGeom>
                <a:avLst/>
                <a:gdLst/>
                <a:ahLst/>
                <a:cxnLst>
                  <a:cxn ang="0">
                    <a:pos x="6" y="29"/>
                  </a:cxn>
                  <a:cxn ang="0">
                    <a:pos x="11" y="9"/>
                  </a:cxn>
                  <a:cxn ang="0">
                    <a:pos x="25" y="3"/>
                  </a:cxn>
                  <a:cxn ang="0">
                    <a:pos x="39" y="9"/>
                  </a:cxn>
                  <a:cxn ang="0">
                    <a:pos x="44" y="18"/>
                  </a:cxn>
                  <a:cxn ang="0">
                    <a:pos x="46" y="19"/>
                  </a:cxn>
                  <a:cxn ang="0">
                    <a:pos x="47" y="17"/>
                  </a:cxn>
                  <a:cxn ang="0">
                    <a:pos x="41" y="7"/>
                  </a:cxn>
                  <a:cxn ang="0">
                    <a:pos x="25" y="0"/>
                  </a:cxn>
                  <a:cxn ang="0">
                    <a:pos x="9" y="7"/>
                  </a:cxn>
                  <a:cxn ang="0">
                    <a:pos x="3" y="30"/>
                  </a:cxn>
                  <a:cxn ang="0">
                    <a:pos x="5" y="31"/>
                  </a:cxn>
                  <a:cxn ang="0">
                    <a:pos x="5" y="31"/>
                  </a:cxn>
                  <a:cxn ang="0">
                    <a:pos x="6" y="29"/>
                  </a:cxn>
                </a:cxnLst>
                <a:rect l="0" t="0" r="r" b="b"/>
                <a:pathLst>
                  <a:path w="48" h="31">
                    <a:moveTo>
                      <a:pt x="6" y="29"/>
                    </a:moveTo>
                    <a:cubicBezTo>
                      <a:pt x="4" y="22"/>
                      <a:pt x="6" y="14"/>
                      <a:pt x="11" y="9"/>
                    </a:cubicBezTo>
                    <a:cubicBezTo>
                      <a:pt x="15" y="6"/>
                      <a:pt x="20" y="3"/>
                      <a:pt x="25" y="3"/>
                    </a:cubicBezTo>
                    <a:cubicBezTo>
                      <a:pt x="30" y="3"/>
                      <a:pt x="35" y="6"/>
                      <a:pt x="39" y="9"/>
                    </a:cubicBezTo>
                    <a:cubicBezTo>
                      <a:pt x="41" y="12"/>
                      <a:pt x="43" y="15"/>
                      <a:pt x="44" y="18"/>
                    </a:cubicBezTo>
                    <a:cubicBezTo>
                      <a:pt x="44" y="19"/>
                      <a:pt x="45" y="20"/>
                      <a:pt x="46" y="19"/>
                    </a:cubicBezTo>
                    <a:cubicBezTo>
                      <a:pt x="47" y="19"/>
                      <a:pt x="48" y="18"/>
                      <a:pt x="47" y="17"/>
                    </a:cubicBezTo>
                    <a:cubicBezTo>
                      <a:pt x="46" y="13"/>
                      <a:pt x="44" y="10"/>
                      <a:pt x="41" y="7"/>
                    </a:cubicBezTo>
                    <a:cubicBezTo>
                      <a:pt x="37" y="2"/>
                      <a:pt x="31" y="0"/>
                      <a:pt x="25" y="0"/>
                    </a:cubicBezTo>
                    <a:cubicBezTo>
                      <a:pt x="19" y="0"/>
                      <a:pt x="13" y="2"/>
                      <a:pt x="9" y="7"/>
                    </a:cubicBezTo>
                    <a:cubicBezTo>
                      <a:pt x="3" y="13"/>
                      <a:pt x="0" y="22"/>
                      <a:pt x="3" y="30"/>
                    </a:cubicBezTo>
                    <a:cubicBezTo>
                      <a:pt x="3" y="31"/>
                      <a:pt x="4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6" y="31"/>
                      <a:pt x="7" y="30"/>
                      <a:pt x="6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îṥ1îdê"/>
              <p:cNvSpPr/>
              <p:nvPr/>
            </p:nvSpPr>
            <p:spPr bwMode="auto">
              <a:xfrm>
                <a:off x="2043113" y="3498850"/>
                <a:ext cx="28575" cy="20638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8" y="7"/>
                  </a:cxn>
                  <a:cxn ang="0">
                    <a:pos x="9" y="8"/>
                  </a:cxn>
                  <a:cxn ang="0">
                    <a:pos x="10" y="7"/>
                  </a:cxn>
                  <a:cxn ang="0">
                    <a:pos x="10" y="5"/>
                  </a:cxn>
                  <a:cxn ang="0">
                    <a:pos x="3" y="1"/>
                  </a:cxn>
                </a:cxnLst>
                <a:rect l="0" t="0" r="r" b="b"/>
                <a:pathLst>
                  <a:path w="11" h="8">
                    <a:moveTo>
                      <a:pt x="3" y="1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5"/>
                      <a:pt x="6" y="6"/>
                      <a:pt x="8" y="7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10" y="8"/>
                      <a:pt x="10" y="7"/>
                    </a:cubicBezTo>
                    <a:cubicBezTo>
                      <a:pt x="11" y="7"/>
                      <a:pt x="11" y="6"/>
                      <a:pt x="10" y="5"/>
                    </a:cubicBezTo>
                    <a:cubicBezTo>
                      <a:pt x="8" y="3"/>
                      <a:pt x="5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íṩ1ïďè"/>
              <p:cNvSpPr/>
              <p:nvPr/>
            </p:nvSpPr>
            <p:spPr bwMode="auto">
              <a:xfrm>
                <a:off x="2070100" y="3522663"/>
                <a:ext cx="12700" cy="1746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6"/>
                  </a:cxn>
                </a:cxnLst>
                <a:rect l="0" t="0" r="r" b="b"/>
                <a:pathLst>
                  <a:path w="5" h="7">
                    <a:moveTo>
                      <a:pt x="1" y="6"/>
                    </a:move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4" name="iṣḻïďe"/>
            <p:cNvGrpSpPr/>
            <p:nvPr/>
          </p:nvGrpSpPr>
          <p:grpSpPr>
            <a:xfrm>
              <a:off x="5762273" y="2593866"/>
              <a:ext cx="459763" cy="449769"/>
              <a:chOff x="6516688" y="1757363"/>
              <a:chExt cx="219075" cy="214313"/>
            </a:xfrm>
            <a:solidFill>
              <a:schemeClr val="bg1"/>
            </a:solidFill>
          </p:grpSpPr>
          <p:sp>
            <p:nvSpPr>
              <p:cNvPr id="44" name="ïṩliḍe"/>
              <p:cNvSpPr/>
              <p:nvPr/>
            </p:nvSpPr>
            <p:spPr bwMode="auto">
              <a:xfrm>
                <a:off x="6583363" y="1822450"/>
                <a:ext cx="87313" cy="8731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" y="34"/>
                  </a:cxn>
                  <a:cxn ang="0">
                    <a:pos x="34" y="17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29" y="17"/>
                  </a:cxn>
                  <a:cxn ang="0">
                    <a:pos x="17" y="29"/>
                  </a:cxn>
                  <a:cxn ang="0">
                    <a:pos x="5" y="17"/>
                  </a:cxn>
                  <a:cxn ang="0">
                    <a:pos x="17" y="6"/>
                  </a:cxn>
                  <a:cxn ang="0">
                    <a:pos x="29" y="17"/>
                  </a:cxn>
                </a:cxnLst>
                <a:rect l="0" t="0" r="r" b="b"/>
                <a:pathLst>
                  <a:path w="34" h="34">
                    <a:moveTo>
                      <a:pt x="0" y="17"/>
                    </a:moveTo>
                    <a:cubicBezTo>
                      <a:pt x="0" y="27"/>
                      <a:pt x="7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lose/>
                    <a:moveTo>
                      <a:pt x="29" y="17"/>
                    </a:moveTo>
                    <a:cubicBezTo>
                      <a:pt x="29" y="24"/>
                      <a:pt x="23" y="29"/>
                      <a:pt x="17" y="29"/>
                    </a:cubicBezTo>
                    <a:cubicBezTo>
                      <a:pt x="10" y="29"/>
                      <a:pt x="5" y="24"/>
                      <a:pt x="5" y="17"/>
                    </a:cubicBezTo>
                    <a:cubicBezTo>
                      <a:pt x="5" y="11"/>
                      <a:pt x="10" y="6"/>
                      <a:pt x="17" y="6"/>
                    </a:cubicBezTo>
                    <a:cubicBezTo>
                      <a:pt x="23" y="6"/>
                      <a:pt x="29" y="11"/>
                      <a:pt x="29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îṣlíḓê"/>
              <p:cNvSpPr/>
              <p:nvPr/>
            </p:nvSpPr>
            <p:spPr bwMode="auto">
              <a:xfrm>
                <a:off x="6516688" y="1757363"/>
                <a:ext cx="219075" cy="214313"/>
              </a:xfrm>
              <a:custGeom>
                <a:avLst/>
                <a:gdLst/>
                <a:ahLst/>
                <a:cxnLst>
                  <a:cxn ang="0">
                    <a:pos x="77" y="39"/>
                  </a:cxn>
                  <a:cxn ang="0">
                    <a:pos x="79" y="27"/>
                  </a:cxn>
                  <a:cxn ang="0">
                    <a:pos x="73" y="12"/>
                  </a:cxn>
                  <a:cxn ang="0">
                    <a:pos x="67" y="11"/>
                  </a:cxn>
                  <a:cxn ang="0">
                    <a:pos x="54" y="1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2" y="10"/>
                  </a:cxn>
                  <a:cxn ang="0">
                    <a:pos x="18" y="11"/>
                  </a:cxn>
                  <a:cxn ang="0">
                    <a:pos x="12" y="12"/>
                  </a:cxn>
                  <a:cxn ang="0">
                    <a:pos x="6" y="27"/>
                  </a:cxn>
                  <a:cxn ang="0">
                    <a:pos x="8" y="39"/>
                  </a:cxn>
                  <a:cxn ang="0">
                    <a:pos x="0" y="47"/>
                  </a:cxn>
                  <a:cxn ang="0">
                    <a:pos x="8" y="61"/>
                  </a:cxn>
                  <a:cxn ang="0">
                    <a:pos x="19" y="67"/>
                  </a:cxn>
                  <a:cxn ang="0">
                    <a:pos x="20" y="78"/>
                  </a:cxn>
                  <a:cxn ang="0">
                    <a:pos x="31" y="83"/>
                  </a:cxn>
                  <a:cxn ang="0">
                    <a:pos x="39" y="77"/>
                  </a:cxn>
                  <a:cxn ang="0">
                    <a:pos x="46" y="77"/>
                  </a:cxn>
                  <a:cxn ang="0">
                    <a:pos x="54" y="83"/>
                  </a:cxn>
                  <a:cxn ang="0">
                    <a:pos x="66" y="78"/>
                  </a:cxn>
                  <a:cxn ang="0">
                    <a:pos x="67" y="67"/>
                  </a:cxn>
                  <a:cxn ang="0">
                    <a:pos x="78" y="61"/>
                  </a:cxn>
                  <a:cxn ang="0">
                    <a:pos x="85" y="47"/>
                  </a:cxn>
                  <a:cxn ang="0">
                    <a:pos x="61" y="20"/>
                  </a:cxn>
                  <a:cxn ang="0">
                    <a:pos x="75" y="23"/>
                  </a:cxn>
                  <a:cxn ang="0">
                    <a:pos x="71" y="26"/>
                  </a:cxn>
                  <a:cxn ang="0">
                    <a:pos x="68" y="27"/>
                  </a:cxn>
                  <a:cxn ang="0">
                    <a:pos x="46" y="71"/>
                  </a:cxn>
                  <a:cxn ang="0">
                    <a:pos x="14" y="46"/>
                  </a:cxn>
                  <a:cxn ang="0">
                    <a:pos x="25" y="19"/>
                  </a:cxn>
                  <a:cxn ang="0">
                    <a:pos x="26" y="19"/>
                  </a:cxn>
                  <a:cxn ang="0">
                    <a:pos x="36" y="14"/>
                  </a:cxn>
                  <a:cxn ang="0">
                    <a:pos x="49" y="14"/>
                  </a:cxn>
                  <a:cxn ang="0">
                    <a:pos x="61" y="20"/>
                  </a:cxn>
                  <a:cxn ang="0">
                    <a:pos x="43" y="5"/>
                  </a:cxn>
                  <a:cxn ang="0">
                    <a:pos x="48" y="10"/>
                  </a:cxn>
                  <a:cxn ang="0">
                    <a:pos x="37" y="10"/>
                  </a:cxn>
                  <a:cxn ang="0">
                    <a:pos x="16" y="16"/>
                  </a:cxn>
                  <a:cxn ang="0">
                    <a:pos x="17" y="22"/>
                  </a:cxn>
                  <a:cxn ang="0">
                    <a:pos x="11" y="23"/>
                  </a:cxn>
                  <a:cxn ang="0">
                    <a:pos x="6" y="47"/>
                  </a:cxn>
                  <a:cxn ang="0">
                    <a:pos x="11" y="46"/>
                  </a:cxn>
                  <a:cxn ang="0">
                    <a:pos x="8" y="56"/>
                  </a:cxn>
                  <a:cxn ang="0">
                    <a:pos x="23" y="74"/>
                  </a:cxn>
                  <a:cxn ang="0">
                    <a:pos x="35" y="74"/>
                  </a:cxn>
                  <a:cxn ang="0">
                    <a:pos x="23" y="74"/>
                  </a:cxn>
                  <a:cxn ang="0">
                    <a:pos x="51" y="74"/>
                  </a:cxn>
                  <a:cxn ang="0">
                    <a:pos x="63" y="74"/>
                  </a:cxn>
                  <a:cxn ang="0">
                    <a:pos x="78" y="56"/>
                  </a:cxn>
                  <a:cxn ang="0">
                    <a:pos x="75" y="44"/>
                  </a:cxn>
                  <a:cxn ang="0">
                    <a:pos x="78" y="56"/>
                  </a:cxn>
                </a:cxnLst>
                <a:rect l="0" t="0" r="r" b="b"/>
                <a:pathLst>
                  <a:path w="85" h="83">
                    <a:moveTo>
                      <a:pt x="82" y="42"/>
                    </a:move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7"/>
                      <a:pt x="76" y="34"/>
                      <a:pt x="75" y="31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81" y="25"/>
                      <a:pt x="81" y="23"/>
                      <a:pt x="80" y="21"/>
                    </a:cubicBezTo>
                    <a:cubicBezTo>
                      <a:pt x="78" y="18"/>
                      <a:pt x="76" y="15"/>
                      <a:pt x="73" y="12"/>
                    </a:cubicBezTo>
                    <a:cubicBezTo>
                      <a:pt x="72" y="11"/>
                      <a:pt x="71" y="11"/>
                      <a:pt x="70" y="11"/>
                    </a:cubicBezTo>
                    <a:cubicBezTo>
                      <a:pt x="69" y="11"/>
                      <a:pt x="68" y="11"/>
                      <a:pt x="67" y="11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9" y="12"/>
                      <a:pt x="57" y="11"/>
                      <a:pt x="54" y="10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2"/>
                      <a:pt x="50" y="0"/>
                      <a:pt x="48" y="0"/>
                    </a:cubicBezTo>
                    <a:cubicBezTo>
                      <a:pt x="46" y="0"/>
                      <a:pt x="44" y="0"/>
                      <a:pt x="43" y="0"/>
                    </a:cubicBezTo>
                    <a:cubicBezTo>
                      <a:pt x="41" y="0"/>
                      <a:pt x="40" y="0"/>
                      <a:pt x="38" y="0"/>
                    </a:cubicBezTo>
                    <a:cubicBezTo>
                      <a:pt x="36" y="0"/>
                      <a:pt x="34" y="2"/>
                      <a:pt x="33" y="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29" y="11"/>
                      <a:pt x="26" y="12"/>
                      <a:pt x="24" y="14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6" y="11"/>
                    </a:cubicBezTo>
                    <a:cubicBezTo>
                      <a:pt x="15" y="11"/>
                      <a:pt x="13" y="11"/>
                      <a:pt x="12" y="12"/>
                    </a:cubicBezTo>
                    <a:cubicBezTo>
                      <a:pt x="10" y="15"/>
                      <a:pt x="8" y="18"/>
                      <a:pt x="6" y="21"/>
                    </a:cubicBezTo>
                    <a:cubicBezTo>
                      <a:pt x="5" y="23"/>
                      <a:pt x="5" y="25"/>
                      <a:pt x="6" y="27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4"/>
                      <a:pt x="9" y="37"/>
                      <a:pt x="8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3"/>
                      <a:pt x="0" y="45"/>
                      <a:pt x="0" y="47"/>
                    </a:cubicBezTo>
                    <a:cubicBezTo>
                      <a:pt x="1" y="51"/>
                      <a:pt x="2" y="54"/>
                      <a:pt x="3" y="58"/>
                    </a:cubicBezTo>
                    <a:cubicBezTo>
                      <a:pt x="4" y="60"/>
                      <a:pt x="6" y="61"/>
                      <a:pt x="8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3"/>
                      <a:pt x="17" y="65"/>
                      <a:pt x="19" y="67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5"/>
                      <a:pt x="18" y="77"/>
                      <a:pt x="20" y="78"/>
                    </a:cubicBezTo>
                    <a:cubicBezTo>
                      <a:pt x="23" y="80"/>
                      <a:pt x="26" y="82"/>
                      <a:pt x="30" y="83"/>
                    </a:cubicBezTo>
                    <a:cubicBezTo>
                      <a:pt x="30" y="83"/>
                      <a:pt x="31" y="83"/>
                      <a:pt x="31" y="83"/>
                    </a:cubicBezTo>
                    <a:cubicBezTo>
                      <a:pt x="33" y="83"/>
                      <a:pt x="34" y="82"/>
                      <a:pt x="35" y="81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1" y="77"/>
                      <a:pt x="42" y="77"/>
                      <a:pt x="43" y="77"/>
                    </a:cubicBezTo>
                    <a:cubicBezTo>
                      <a:pt x="44" y="77"/>
                      <a:pt x="45" y="77"/>
                      <a:pt x="46" y="77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1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6" y="83"/>
                    </a:cubicBezTo>
                    <a:cubicBezTo>
                      <a:pt x="59" y="82"/>
                      <a:pt x="63" y="80"/>
                      <a:pt x="66" y="78"/>
                    </a:cubicBezTo>
                    <a:cubicBezTo>
                      <a:pt x="68" y="77"/>
                      <a:pt x="69" y="75"/>
                      <a:pt x="68" y="73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9" y="65"/>
                      <a:pt x="70" y="63"/>
                      <a:pt x="72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80" y="61"/>
                      <a:pt x="82" y="60"/>
                      <a:pt x="83" y="58"/>
                    </a:cubicBezTo>
                    <a:cubicBezTo>
                      <a:pt x="84" y="54"/>
                      <a:pt x="85" y="51"/>
                      <a:pt x="85" y="47"/>
                    </a:cubicBezTo>
                    <a:cubicBezTo>
                      <a:pt x="85" y="45"/>
                      <a:pt x="84" y="43"/>
                      <a:pt x="82" y="42"/>
                    </a:cubicBezTo>
                    <a:close/>
                    <a:moveTo>
                      <a:pt x="61" y="20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72" y="18"/>
                      <a:pt x="73" y="21"/>
                      <a:pt x="75" y="23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7"/>
                      <a:pt x="71" y="26"/>
                      <a:pt x="71" y="26"/>
                    </a:cubicBezTo>
                    <a:cubicBezTo>
                      <a:pt x="70" y="25"/>
                      <a:pt x="69" y="24"/>
                      <a:pt x="68" y="25"/>
                    </a:cubicBezTo>
                    <a:cubicBezTo>
                      <a:pt x="67" y="25"/>
                      <a:pt x="67" y="27"/>
                      <a:pt x="68" y="27"/>
                    </a:cubicBezTo>
                    <a:cubicBezTo>
                      <a:pt x="70" y="31"/>
                      <a:pt x="71" y="35"/>
                      <a:pt x="72" y="39"/>
                    </a:cubicBezTo>
                    <a:cubicBezTo>
                      <a:pt x="73" y="55"/>
                      <a:pt x="62" y="69"/>
                      <a:pt x="46" y="71"/>
                    </a:cubicBezTo>
                    <a:cubicBezTo>
                      <a:pt x="38" y="72"/>
                      <a:pt x="31" y="70"/>
                      <a:pt x="25" y="65"/>
                    </a:cubicBezTo>
                    <a:cubicBezTo>
                      <a:pt x="19" y="60"/>
                      <a:pt x="15" y="53"/>
                      <a:pt x="14" y="46"/>
                    </a:cubicBezTo>
                    <a:cubicBezTo>
                      <a:pt x="13" y="38"/>
                      <a:pt x="15" y="30"/>
                      <a:pt x="20" y="24"/>
                    </a:cubicBezTo>
                    <a:cubicBezTo>
                      <a:pt x="22" y="22"/>
                      <a:pt x="23" y="21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17"/>
                      <a:pt x="32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4"/>
                      <a:pt x="40" y="14"/>
                    </a:cubicBezTo>
                    <a:cubicBezTo>
                      <a:pt x="43" y="13"/>
                      <a:pt x="46" y="13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4" y="15"/>
                      <a:pt x="58" y="17"/>
                      <a:pt x="61" y="20"/>
                    </a:cubicBezTo>
                    <a:close/>
                    <a:moveTo>
                      <a:pt x="38" y="5"/>
                    </a:moveTo>
                    <a:cubicBezTo>
                      <a:pt x="40" y="5"/>
                      <a:pt x="41" y="5"/>
                      <a:pt x="43" y="5"/>
                    </a:cubicBezTo>
                    <a:cubicBezTo>
                      <a:pt x="44" y="5"/>
                      <a:pt x="46" y="5"/>
                      <a:pt x="47" y="5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5" y="10"/>
                      <a:pt x="42" y="10"/>
                      <a:pt x="39" y="10"/>
                    </a:cubicBezTo>
                    <a:cubicBezTo>
                      <a:pt x="39" y="10"/>
                      <a:pt x="38" y="10"/>
                      <a:pt x="37" y="10"/>
                    </a:cubicBezTo>
                    <a:lnTo>
                      <a:pt x="38" y="5"/>
                    </a:lnTo>
                    <a:close/>
                    <a:moveTo>
                      <a:pt x="16" y="16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18" y="21"/>
                      <a:pt x="17" y="22"/>
                    </a:cubicBezTo>
                    <a:cubicBezTo>
                      <a:pt x="16" y="24"/>
                      <a:pt x="15" y="26"/>
                      <a:pt x="14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4" y="18"/>
                      <a:pt x="16" y="16"/>
                    </a:cubicBezTo>
                    <a:close/>
                    <a:moveTo>
                      <a:pt x="6" y="47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9"/>
                      <a:pt x="12" y="53"/>
                      <a:pt x="13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3"/>
                      <a:pt x="6" y="50"/>
                      <a:pt x="6" y="47"/>
                    </a:cubicBezTo>
                    <a:close/>
                    <a:moveTo>
                      <a:pt x="23" y="74"/>
                    </a:moveTo>
                    <a:cubicBezTo>
                      <a:pt x="24" y="69"/>
                      <a:pt x="24" y="69"/>
                      <a:pt x="24" y="69"/>
                    </a:cubicBezTo>
                    <a:cubicBezTo>
                      <a:pt x="27" y="71"/>
                      <a:pt x="31" y="73"/>
                      <a:pt x="35" y="7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8" y="77"/>
                      <a:pt x="25" y="75"/>
                      <a:pt x="23" y="74"/>
                    </a:cubicBezTo>
                    <a:close/>
                    <a:moveTo>
                      <a:pt x="54" y="78"/>
                    </a:moveTo>
                    <a:cubicBezTo>
                      <a:pt x="51" y="74"/>
                      <a:pt x="51" y="74"/>
                      <a:pt x="51" y="74"/>
                    </a:cubicBezTo>
                    <a:cubicBezTo>
                      <a:pt x="55" y="73"/>
                      <a:pt x="59" y="71"/>
                      <a:pt x="62" y="69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0" y="75"/>
                      <a:pt x="57" y="77"/>
                      <a:pt x="54" y="78"/>
                    </a:cubicBezTo>
                    <a:close/>
                    <a:moveTo>
                      <a:pt x="78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4" y="52"/>
                      <a:pt x="75" y="48"/>
                      <a:pt x="75" y="44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50"/>
                      <a:pt x="79" y="53"/>
                      <a:pt x="78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iSlîḍe"/>
              <p:cNvSpPr/>
              <p:nvPr/>
            </p:nvSpPr>
            <p:spPr bwMode="auto">
              <a:xfrm>
                <a:off x="6562725" y="1804988"/>
                <a:ext cx="87313" cy="10160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" y="40"/>
                  </a:cxn>
                  <a:cxn ang="0">
                    <a:pos x="7" y="40"/>
                  </a:cxn>
                  <a:cxn ang="0">
                    <a:pos x="8" y="40"/>
                  </a:cxn>
                  <a:cxn ang="0">
                    <a:pos x="8" y="37"/>
                  </a:cxn>
                  <a:cxn ang="0">
                    <a:pos x="4" y="24"/>
                  </a:cxn>
                  <a:cxn ang="0">
                    <a:pos x="25" y="3"/>
                  </a:cxn>
                  <a:cxn ang="0">
                    <a:pos x="31" y="4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25" y="0"/>
                  </a:cxn>
                  <a:cxn ang="0">
                    <a:pos x="0" y="24"/>
                  </a:cxn>
                </a:cxnLst>
                <a:rect l="0" t="0" r="r" b="b"/>
                <a:pathLst>
                  <a:path w="34" h="40">
                    <a:moveTo>
                      <a:pt x="0" y="24"/>
                    </a:moveTo>
                    <a:cubicBezTo>
                      <a:pt x="0" y="30"/>
                      <a:pt x="2" y="35"/>
                      <a:pt x="5" y="40"/>
                    </a:cubicBezTo>
                    <a:cubicBezTo>
                      <a:pt x="6" y="40"/>
                      <a:pt x="6" y="40"/>
                      <a:pt x="7" y="40"/>
                    </a:cubicBezTo>
                    <a:cubicBezTo>
                      <a:pt x="7" y="40"/>
                      <a:pt x="8" y="40"/>
                      <a:pt x="8" y="40"/>
                    </a:cubicBezTo>
                    <a:cubicBezTo>
                      <a:pt x="9" y="39"/>
                      <a:pt x="9" y="38"/>
                      <a:pt x="8" y="37"/>
                    </a:cubicBezTo>
                    <a:cubicBezTo>
                      <a:pt x="5" y="34"/>
                      <a:pt x="4" y="29"/>
                      <a:pt x="4" y="24"/>
                    </a:cubicBezTo>
                    <a:cubicBezTo>
                      <a:pt x="4" y="13"/>
                      <a:pt x="13" y="3"/>
                      <a:pt x="25" y="3"/>
                    </a:cubicBezTo>
                    <a:cubicBezTo>
                      <a:pt x="27" y="3"/>
                      <a:pt x="29" y="3"/>
                      <a:pt x="31" y="4"/>
                    </a:cubicBezTo>
                    <a:cubicBezTo>
                      <a:pt x="32" y="4"/>
                      <a:pt x="33" y="4"/>
                      <a:pt x="34" y="3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0" y="0"/>
                      <a:pt x="27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íSļîḑe"/>
              <p:cNvSpPr/>
              <p:nvPr/>
            </p:nvSpPr>
            <p:spPr bwMode="auto">
              <a:xfrm>
                <a:off x="6594475" y="1822450"/>
                <a:ext cx="96838" cy="107950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13" y="38"/>
                  </a:cxn>
                  <a:cxn ang="0">
                    <a:pos x="3" y="36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13" y="42"/>
                  </a:cxn>
                  <a:cxn ang="0">
                    <a:pos x="38" y="17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9" y="3"/>
                  </a:cxn>
                  <a:cxn ang="0">
                    <a:pos x="34" y="17"/>
                  </a:cxn>
                </a:cxnLst>
                <a:rect l="0" t="0" r="r" b="b"/>
                <a:pathLst>
                  <a:path w="38" h="42">
                    <a:moveTo>
                      <a:pt x="34" y="17"/>
                    </a:moveTo>
                    <a:cubicBezTo>
                      <a:pt x="34" y="29"/>
                      <a:pt x="25" y="38"/>
                      <a:pt x="13" y="38"/>
                    </a:cubicBezTo>
                    <a:cubicBezTo>
                      <a:pt x="9" y="38"/>
                      <a:pt x="6" y="38"/>
                      <a:pt x="3" y="36"/>
                    </a:cubicBezTo>
                    <a:cubicBezTo>
                      <a:pt x="2" y="36"/>
                      <a:pt x="1" y="36"/>
                      <a:pt x="1" y="37"/>
                    </a:cubicBezTo>
                    <a:cubicBezTo>
                      <a:pt x="0" y="38"/>
                      <a:pt x="1" y="39"/>
                      <a:pt x="2" y="39"/>
                    </a:cubicBezTo>
                    <a:cubicBezTo>
                      <a:pt x="5" y="41"/>
                      <a:pt x="9" y="42"/>
                      <a:pt x="13" y="42"/>
                    </a:cubicBezTo>
                    <a:cubicBezTo>
                      <a:pt x="26" y="42"/>
                      <a:pt x="38" y="31"/>
                      <a:pt x="38" y="17"/>
                    </a:cubicBezTo>
                    <a:cubicBezTo>
                      <a:pt x="38" y="11"/>
                      <a:pt x="35" y="5"/>
                      <a:pt x="31" y="1"/>
                    </a:cubicBezTo>
                    <a:cubicBezTo>
                      <a:pt x="31" y="0"/>
                      <a:pt x="30" y="0"/>
                      <a:pt x="29" y="1"/>
                    </a:cubicBezTo>
                    <a:cubicBezTo>
                      <a:pt x="28" y="1"/>
                      <a:pt x="28" y="3"/>
                      <a:pt x="29" y="3"/>
                    </a:cubicBezTo>
                    <a:cubicBezTo>
                      <a:pt x="32" y="7"/>
                      <a:pt x="34" y="12"/>
                      <a:pt x="34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5" name="iśḷîḋe"/>
            <p:cNvGrpSpPr/>
            <p:nvPr/>
          </p:nvGrpSpPr>
          <p:grpSpPr>
            <a:xfrm>
              <a:off x="7264147" y="4776120"/>
              <a:ext cx="333161" cy="453099"/>
              <a:chOff x="6548438" y="2333625"/>
              <a:chExt cx="158750" cy="215900"/>
            </a:xfrm>
            <a:solidFill>
              <a:schemeClr val="bg1"/>
            </a:solidFill>
          </p:grpSpPr>
          <p:sp>
            <p:nvSpPr>
              <p:cNvPr id="36" name="iṡ1ïďe"/>
              <p:cNvSpPr/>
              <p:nvPr/>
            </p:nvSpPr>
            <p:spPr bwMode="auto">
              <a:xfrm>
                <a:off x="6548438" y="2333625"/>
                <a:ext cx="158750" cy="21590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19" y="37"/>
                  </a:cxn>
                  <a:cxn ang="0">
                    <a:pos x="6" y="59"/>
                  </a:cxn>
                  <a:cxn ang="0">
                    <a:pos x="31" y="84"/>
                  </a:cxn>
                  <a:cxn ang="0">
                    <a:pos x="56" y="59"/>
                  </a:cxn>
                  <a:cxn ang="0">
                    <a:pos x="43" y="37"/>
                  </a:cxn>
                  <a:cxn ang="0">
                    <a:pos x="59" y="26"/>
                  </a:cxn>
                  <a:cxn ang="0">
                    <a:pos x="62" y="22"/>
                  </a:cxn>
                  <a:cxn ang="0">
                    <a:pos x="62" y="5"/>
                  </a:cxn>
                  <a:cxn ang="0">
                    <a:pos x="57" y="0"/>
                  </a:cxn>
                  <a:cxn ang="0">
                    <a:pos x="50" y="59"/>
                  </a:cxn>
                  <a:cxn ang="0">
                    <a:pos x="31" y="79"/>
                  </a:cxn>
                  <a:cxn ang="0">
                    <a:pos x="11" y="59"/>
                  </a:cxn>
                  <a:cxn ang="0">
                    <a:pos x="31" y="40"/>
                  </a:cxn>
                  <a:cxn ang="0">
                    <a:pos x="50" y="59"/>
                  </a:cxn>
                  <a:cxn ang="0">
                    <a:pos x="57" y="22"/>
                  </a:cxn>
                  <a:cxn ang="0">
                    <a:pos x="46" y="29"/>
                  </a:cxn>
                  <a:cxn ang="0">
                    <a:pos x="46" y="19"/>
                  </a:cxn>
                  <a:cxn ang="0">
                    <a:pos x="45" y="17"/>
                  </a:cxn>
                  <a:cxn ang="0">
                    <a:pos x="43" y="19"/>
                  </a:cxn>
                  <a:cxn ang="0">
                    <a:pos x="43" y="31"/>
                  </a:cxn>
                  <a:cxn ang="0">
                    <a:pos x="37" y="35"/>
                  </a:cxn>
                  <a:cxn ang="0">
                    <a:pos x="31" y="35"/>
                  </a:cxn>
                  <a:cxn ang="0">
                    <a:pos x="25" y="35"/>
                  </a:cxn>
                  <a:cxn ang="0">
                    <a:pos x="19" y="31"/>
                  </a:cxn>
                  <a:cxn ang="0">
                    <a:pos x="19" y="19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5" y="29"/>
                  </a:cxn>
                  <a:cxn ang="0">
                    <a:pos x="5" y="22"/>
                  </a:cxn>
                  <a:cxn ang="0">
                    <a:pos x="5" y="5"/>
                  </a:cxn>
                  <a:cxn ang="0">
                    <a:pos x="15" y="5"/>
                  </a:cxn>
                  <a:cxn ang="0">
                    <a:pos x="15" y="10"/>
                  </a:cxn>
                  <a:cxn ang="0">
                    <a:pos x="17" y="11"/>
                  </a:cxn>
                  <a:cxn ang="0">
                    <a:pos x="19" y="10"/>
                  </a:cxn>
                  <a:cxn ang="0">
                    <a:pos x="19" y="5"/>
                  </a:cxn>
                  <a:cxn ang="0">
                    <a:pos x="43" y="5"/>
                  </a:cxn>
                  <a:cxn ang="0">
                    <a:pos x="43" y="10"/>
                  </a:cxn>
                  <a:cxn ang="0">
                    <a:pos x="45" y="11"/>
                  </a:cxn>
                  <a:cxn ang="0">
                    <a:pos x="46" y="10"/>
                  </a:cxn>
                  <a:cxn ang="0">
                    <a:pos x="46" y="5"/>
                  </a:cxn>
                  <a:cxn ang="0">
                    <a:pos x="57" y="5"/>
                  </a:cxn>
                  <a:cxn ang="0">
                    <a:pos x="57" y="22"/>
                  </a:cxn>
                </a:cxnLst>
                <a:rect l="0" t="0" r="r" b="b"/>
                <a:pathLst>
                  <a:path w="62" h="84">
                    <a:moveTo>
                      <a:pt x="5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5"/>
                      <a:pt x="2" y="26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1" y="42"/>
                      <a:pt x="6" y="50"/>
                      <a:pt x="6" y="59"/>
                    </a:cubicBezTo>
                    <a:cubicBezTo>
                      <a:pt x="6" y="73"/>
                      <a:pt x="17" y="84"/>
                      <a:pt x="31" y="84"/>
                    </a:cubicBezTo>
                    <a:cubicBezTo>
                      <a:pt x="45" y="84"/>
                      <a:pt x="56" y="73"/>
                      <a:pt x="56" y="59"/>
                    </a:cubicBezTo>
                    <a:cubicBezTo>
                      <a:pt x="56" y="50"/>
                      <a:pt x="50" y="42"/>
                      <a:pt x="43" y="37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1" y="25"/>
                      <a:pt x="62" y="24"/>
                      <a:pt x="62" y="22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59" y="0"/>
                      <a:pt x="57" y="0"/>
                    </a:cubicBezTo>
                    <a:close/>
                    <a:moveTo>
                      <a:pt x="50" y="59"/>
                    </a:moveTo>
                    <a:cubicBezTo>
                      <a:pt x="50" y="70"/>
                      <a:pt x="42" y="79"/>
                      <a:pt x="31" y="79"/>
                    </a:cubicBezTo>
                    <a:cubicBezTo>
                      <a:pt x="20" y="79"/>
                      <a:pt x="11" y="70"/>
                      <a:pt x="11" y="59"/>
                    </a:cubicBezTo>
                    <a:cubicBezTo>
                      <a:pt x="11" y="49"/>
                      <a:pt x="20" y="40"/>
                      <a:pt x="31" y="40"/>
                    </a:cubicBezTo>
                    <a:cubicBezTo>
                      <a:pt x="42" y="40"/>
                      <a:pt x="50" y="49"/>
                      <a:pt x="50" y="59"/>
                    </a:cubicBezTo>
                    <a:close/>
                    <a:moveTo>
                      <a:pt x="57" y="22"/>
                    </a:move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8"/>
                      <a:pt x="46" y="17"/>
                      <a:pt x="45" y="17"/>
                    </a:cubicBezTo>
                    <a:cubicBezTo>
                      <a:pt x="44" y="17"/>
                      <a:pt x="43" y="18"/>
                      <a:pt x="43" y="19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5" y="35"/>
                      <a:pt x="33" y="35"/>
                      <a:pt x="31" y="35"/>
                    </a:cubicBezTo>
                    <a:cubicBezTo>
                      <a:pt x="29" y="35"/>
                      <a:pt x="27" y="35"/>
                      <a:pt x="25" y="35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8"/>
                      <a:pt x="18" y="17"/>
                      <a:pt x="17" y="17"/>
                    </a:cubicBezTo>
                    <a:cubicBezTo>
                      <a:pt x="16" y="17"/>
                      <a:pt x="15" y="18"/>
                      <a:pt x="15" y="1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1"/>
                      <a:pt x="16" y="11"/>
                      <a:pt x="17" y="11"/>
                    </a:cubicBezTo>
                    <a:cubicBezTo>
                      <a:pt x="18" y="11"/>
                      <a:pt x="19" y="11"/>
                      <a:pt x="19" y="1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1"/>
                      <a:pt x="44" y="11"/>
                      <a:pt x="45" y="11"/>
                    </a:cubicBezTo>
                    <a:cubicBezTo>
                      <a:pt x="46" y="11"/>
                      <a:pt x="46" y="11"/>
                      <a:pt x="46" y="10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57" y="5"/>
                      <a:pt x="57" y="5"/>
                      <a:pt x="57" y="5"/>
                    </a:cubicBezTo>
                    <a:lnTo>
                      <a:pt x="57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î$ḷîḍe"/>
              <p:cNvSpPr/>
              <p:nvPr/>
            </p:nvSpPr>
            <p:spPr bwMode="auto">
              <a:xfrm>
                <a:off x="6586538" y="2446338"/>
                <a:ext cx="82550" cy="7620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0" y="8"/>
                  </a:cxn>
                  <a:cxn ang="0">
                    <a:pos x="3" y="9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6" y="19"/>
                  </a:cxn>
                  <a:cxn ang="0">
                    <a:pos x="5" y="26"/>
                  </a:cxn>
                  <a:cxn ang="0">
                    <a:pos x="6" y="29"/>
                  </a:cxn>
                  <a:cxn ang="0">
                    <a:pos x="8" y="30"/>
                  </a:cxn>
                  <a:cxn ang="0">
                    <a:pos x="10" y="29"/>
                  </a:cxn>
                  <a:cxn ang="0">
                    <a:pos x="16" y="26"/>
                  </a:cxn>
                  <a:cxn ang="0">
                    <a:pos x="22" y="29"/>
                  </a:cxn>
                  <a:cxn ang="0">
                    <a:pos x="23" y="30"/>
                  </a:cxn>
                  <a:cxn ang="0">
                    <a:pos x="25" y="29"/>
                  </a:cxn>
                  <a:cxn ang="0">
                    <a:pos x="27" y="26"/>
                  </a:cxn>
                  <a:cxn ang="0">
                    <a:pos x="26" y="19"/>
                  </a:cxn>
                  <a:cxn ang="0">
                    <a:pos x="30" y="14"/>
                  </a:cxn>
                  <a:cxn ang="0">
                    <a:pos x="31" y="11"/>
                  </a:cxn>
                  <a:cxn ang="0">
                    <a:pos x="28" y="9"/>
                  </a:cxn>
                  <a:cxn ang="0">
                    <a:pos x="22" y="8"/>
                  </a:cxn>
                  <a:cxn ang="0">
                    <a:pos x="19" y="2"/>
                  </a:cxn>
                  <a:cxn ang="0">
                    <a:pos x="16" y="0"/>
                  </a:cxn>
                  <a:cxn ang="0">
                    <a:pos x="13" y="2"/>
                  </a:cxn>
                  <a:cxn ang="0">
                    <a:pos x="20" y="11"/>
                  </a:cxn>
                  <a:cxn ang="0">
                    <a:pos x="28" y="12"/>
                  </a:cxn>
                  <a:cxn ang="0">
                    <a:pos x="22" y="18"/>
                  </a:cxn>
                  <a:cxn ang="0">
                    <a:pos x="23" y="26"/>
                  </a:cxn>
                  <a:cxn ang="0">
                    <a:pos x="16" y="22"/>
                  </a:cxn>
                  <a:cxn ang="0">
                    <a:pos x="8" y="26"/>
                  </a:cxn>
                  <a:cxn ang="0">
                    <a:pos x="10" y="18"/>
                  </a:cxn>
                  <a:cxn ang="0">
                    <a:pos x="4" y="12"/>
                  </a:cxn>
                  <a:cxn ang="0">
                    <a:pos x="12" y="11"/>
                  </a:cxn>
                  <a:cxn ang="0">
                    <a:pos x="16" y="3"/>
                  </a:cxn>
                  <a:cxn ang="0">
                    <a:pos x="20" y="11"/>
                  </a:cxn>
                </a:cxnLst>
                <a:rect l="0" t="0" r="r" b="b"/>
                <a:pathLst>
                  <a:path w="32" h="30">
                    <a:moveTo>
                      <a:pt x="13" y="2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10"/>
                      <a:pt x="0" y="11"/>
                    </a:cubicBezTo>
                    <a:cubicBezTo>
                      <a:pt x="0" y="12"/>
                      <a:pt x="0" y="14"/>
                      <a:pt x="1" y="1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5" y="28"/>
                      <a:pt x="6" y="29"/>
                    </a:cubicBezTo>
                    <a:cubicBezTo>
                      <a:pt x="7" y="30"/>
                      <a:pt x="8" y="30"/>
                      <a:pt x="8" y="30"/>
                    </a:cubicBezTo>
                    <a:cubicBezTo>
                      <a:pt x="9" y="30"/>
                      <a:pt x="9" y="30"/>
                      <a:pt x="10" y="29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30"/>
                      <a:pt x="23" y="30"/>
                      <a:pt x="23" y="30"/>
                    </a:cubicBezTo>
                    <a:cubicBezTo>
                      <a:pt x="24" y="30"/>
                      <a:pt x="25" y="30"/>
                      <a:pt x="25" y="29"/>
                    </a:cubicBezTo>
                    <a:cubicBezTo>
                      <a:pt x="26" y="28"/>
                      <a:pt x="27" y="27"/>
                      <a:pt x="27" y="2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4"/>
                      <a:pt x="32" y="12"/>
                      <a:pt x="31" y="11"/>
                    </a:cubicBezTo>
                    <a:cubicBezTo>
                      <a:pt x="31" y="10"/>
                      <a:pt x="30" y="9"/>
                      <a:pt x="28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4" y="0"/>
                      <a:pt x="13" y="0"/>
                      <a:pt x="13" y="2"/>
                    </a:cubicBezTo>
                    <a:close/>
                    <a:moveTo>
                      <a:pt x="20" y="11"/>
                    </a:moveTo>
                    <a:cubicBezTo>
                      <a:pt x="28" y="12"/>
                      <a:pt x="28" y="12"/>
                      <a:pt x="28" y="12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6" y="3"/>
                      <a:pt x="16" y="3"/>
                      <a:pt x="16" y="3"/>
                    </a:cubicBezTo>
                    <a:lnTo>
                      <a:pt x="2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4100729" y="1048059"/>
            <a:ext cx="4179333" cy="1137264"/>
            <a:chOff x="939248" y="3935823"/>
            <a:chExt cx="4179333" cy="1137264"/>
          </a:xfrm>
        </p:grpSpPr>
        <p:sp>
          <p:nvSpPr>
            <p:cNvPr id="56" name="文本框 55"/>
            <p:cNvSpPr txBox="1"/>
            <p:nvPr/>
          </p:nvSpPr>
          <p:spPr>
            <a:xfrm>
              <a:off x="1562193" y="3935823"/>
              <a:ext cx="268213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pPr algn="dist"/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{</a:t>
              </a:r>
              <a:r>
                <a:rPr lang="zh-CN" altLang="en-US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添加文本信息</a:t>
              </a:r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}</a:t>
              </a:r>
              <a:endParaRPr lang="zh-CN" altLang="en-US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939248" y="4446441"/>
              <a:ext cx="4179333" cy="626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标题数字等都可以通过点击和重新输入进行更改。建议正文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倍字间距。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049393" y="4332134"/>
            <a:ext cx="3539857" cy="1035650"/>
            <a:chOff x="939248" y="4037437"/>
            <a:chExt cx="3539857" cy="1035650"/>
          </a:xfrm>
        </p:grpSpPr>
        <p:sp>
          <p:nvSpPr>
            <p:cNvPr id="75" name="文本框 74"/>
            <p:cNvSpPr txBox="1"/>
            <p:nvPr/>
          </p:nvSpPr>
          <p:spPr>
            <a:xfrm>
              <a:off x="939248" y="4037437"/>
              <a:ext cx="268213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pPr algn="dist"/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{</a:t>
              </a:r>
              <a:r>
                <a:rPr lang="zh-CN" altLang="en-US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添加文本信息</a:t>
              </a:r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}</a:t>
              </a:r>
              <a:endParaRPr lang="zh-CN" altLang="en-US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939248" y="4446441"/>
              <a:ext cx="3539857" cy="626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标题数字等都可以通过点击和重新输入进行更改。建议正文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倍字间距。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80889" y="4308645"/>
            <a:ext cx="3539857" cy="1035255"/>
            <a:chOff x="939248" y="4037832"/>
            <a:chExt cx="3539857" cy="1035255"/>
          </a:xfrm>
        </p:grpSpPr>
        <p:sp>
          <p:nvSpPr>
            <p:cNvPr id="78" name="文本框 77"/>
            <p:cNvSpPr txBox="1"/>
            <p:nvPr/>
          </p:nvSpPr>
          <p:spPr>
            <a:xfrm>
              <a:off x="1637751" y="4037832"/>
              <a:ext cx="268213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pPr algn="dist"/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{</a:t>
              </a:r>
              <a:r>
                <a:rPr lang="zh-CN" altLang="en-US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添加文本信息</a:t>
              </a:r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}</a:t>
              </a:r>
              <a:endParaRPr lang="zh-CN" altLang="en-US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939248" y="4446441"/>
              <a:ext cx="3539857" cy="626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标题数字等都可以通过点击和重新输入进行更改。建议正文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倍字间距。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0" b="83518"/>
          <a:stretch>
            <a:fillRect/>
          </a:stretch>
        </p:blipFill>
        <p:spPr>
          <a:xfrm>
            <a:off x="-1" y="0"/>
            <a:ext cx="1847373" cy="1241161"/>
          </a:xfrm>
          <a:prstGeom prst="rect">
            <a:avLst/>
          </a:prstGeom>
        </p:spPr>
      </p:pic>
      <p:pic>
        <p:nvPicPr>
          <p:cNvPr id="31" name="图片 30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3" t="51834" r="860" b="25870"/>
          <a:stretch>
            <a:fillRect/>
          </a:stretch>
        </p:blipFill>
        <p:spPr>
          <a:xfrm>
            <a:off x="10586736" y="4184731"/>
            <a:ext cx="1605264" cy="143014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84" y="1975692"/>
            <a:ext cx="3330488" cy="266439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3983850" y="1975692"/>
            <a:ext cx="0" cy="3091551"/>
          </a:xfrm>
          <a:prstGeom prst="line">
            <a:avLst/>
          </a:prstGeom>
          <a:ln>
            <a:solidFill>
              <a:srgbClr val="649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8019881" y="1975692"/>
            <a:ext cx="0" cy="3091551"/>
          </a:xfrm>
          <a:prstGeom prst="line">
            <a:avLst/>
          </a:prstGeom>
          <a:ln>
            <a:solidFill>
              <a:srgbClr val="649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644802" y="2489469"/>
            <a:ext cx="657937" cy="657937"/>
          </a:xfrm>
          <a:prstGeom prst="ellipse">
            <a:avLst/>
          </a:prstGeom>
          <a:solidFill>
            <a:srgbClr val="FCFCF2"/>
          </a:solidFill>
          <a:ln>
            <a:solidFill>
              <a:srgbClr val="649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22592D"/>
                </a:solidFill>
                <a:latin typeface="Prestige Elite Std" panose="02060509020206020304" pitchFamily="49" charset="0"/>
              </a:rPr>
              <a:t>01</a:t>
            </a:r>
            <a:endParaRPr lang="zh-CN" altLang="en-US" dirty="0">
              <a:solidFill>
                <a:srgbClr val="22592D"/>
              </a:solidFill>
              <a:latin typeface="Prestige Elite Std" panose="02060509020206020304" pitchFamily="49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644802" y="4039562"/>
            <a:ext cx="657937" cy="657937"/>
          </a:xfrm>
          <a:prstGeom prst="ellipse">
            <a:avLst/>
          </a:prstGeom>
          <a:solidFill>
            <a:srgbClr val="FCFCF2"/>
          </a:solidFill>
          <a:ln>
            <a:solidFill>
              <a:srgbClr val="649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22592D"/>
                </a:solidFill>
                <a:latin typeface="Prestige Elite Std" panose="02060509020206020304" pitchFamily="49" charset="0"/>
              </a:rPr>
              <a:t>02</a:t>
            </a:r>
            <a:endParaRPr lang="zh-CN" altLang="en-US" dirty="0">
              <a:solidFill>
                <a:srgbClr val="22592D"/>
              </a:solidFill>
              <a:latin typeface="Prestige Elite Std" panose="02060509020206020304" pitchFamily="49" charset="0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7738172" y="2489469"/>
            <a:ext cx="657937" cy="657937"/>
          </a:xfrm>
          <a:prstGeom prst="ellipse">
            <a:avLst/>
          </a:prstGeom>
          <a:solidFill>
            <a:srgbClr val="FCFCF2"/>
          </a:solidFill>
          <a:ln>
            <a:solidFill>
              <a:srgbClr val="649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22592D"/>
                </a:solidFill>
                <a:latin typeface="Prestige Elite Std" panose="02060509020206020304" pitchFamily="49" charset="0"/>
              </a:rPr>
              <a:t>03</a:t>
            </a:r>
            <a:endParaRPr lang="zh-CN" altLang="en-US" dirty="0">
              <a:solidFill>
                <a:srgbClr val="22592D"/>
              </a:solidFill>
              <a:latin typeface="Prestige Elite Std" panose="02060509020206020304" pitchFamily="49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738172" y="4039562"/>
            <a:ext cx="657937" cy="657937"/>
          </a:xfrm>
          <a:prstGeom prst="ellipse">
            <a:avLst/>
          </a:prstGeom>
          <a:solidFill>
            <a:srgbClr val="FCFCF2"/>
          </a:solidFill>
          <a:ln>
            <a:solidFill>
              <a:srgbClr val="649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22592D"/>
                </a:solidFill>
                <a:latin typeface="Prestige Elite Std" panose="02060509020206020304" pitchFamily="49" charset="0"/>
              </a:rPr>
              <a:t>04</a:t>
            </a:r>
            <a:endParaRPr lang="zh-CN" altLang="en-US" dirty="0">
              <a:solidFill>
                <a:srgbClr val="22592D"/>
              </a:solidFill>
              <a:latin typeface="Prestige Elite Std" panose="02060509020206020304" pitchFamily="49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516055" y="2393350"/>
            <a:ext cx="3539857" cy="1035650"/>
            <a:chOff x="939248" y="4037437"/>
            <a:chExt cx="3539857" cy="1035650"/>
          </a:xfrm>
        </p:grpSpPr>
        <p:sp>
          <p:nvSpPr>
            <p:cNvPr id="53" name="文本框 52"/>
            <p:cNvSpPr txBox="1"/>
            <p:nvPr/>
          </p:nvSpPr>
          <p:spPr>
            <a:xfrm>
              <a:off x="939248" y="4037437"/>
              <a:ext cx="268213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pPr algn="dist"/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{</a:t>
              </a:r>
              <a:r>
                <a:rPr lang="zh-CN" altLang="en-US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添加文本信息</a:t>
              </a:r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}</a:t>
              </a:r>
              <a:endParaRPr lang="zh-CN" altLang="en-US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939248" y="4446441"/>
              <a:ext cx="3539857" cy="626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标题数字等都可以通过点击和重新输入进行更改。建议正文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倍字间距。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512025" y="4055264"/>
            <a:ext cx="3539857" cy="1035650"/>
            <a:chOff x="939248" y="4037437"/>
            <a:chExt cx="3539857" cy="1035650"/>
          </a:xfrm>
        </p:grpSpPr>
        <p:sp>
          <p:nvSpPr>
            <p:cNvPr id="58" name="文本框 57"/>
            <p:cNvSpPr txBox="1"/>
            <p:nvPr/>
          </p:nvSpPr>
          <p:spPr>
            <a:xfrm>
              <a:off x="939248" y="4037437"/>
              <a:ext cx="268213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pPr algn="dist"/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{</a:t>
              </a:r>
              <a:r>
                <a:rPr lang="zh-CN" altLang="en-US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添加文本信息</a:t>
              </a:r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}</a:t>
              </a:r>
              <a:endParaRPr lang="zh-CN" altLang="en-US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939248" y="4446441"/>
              <a:ext cx="3539857" cy="626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标题数字等都可以通过点击和重新输入进行更改。建议正文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倍字间距。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0180" y="2449239"/>
            <a:ext cx="3539857" cy="984756"/>
            <a:chOff x="89581" y="4037437"/>
            <a:chExt cx="3539857" cy="984756"/>
          </a:xfrm>
        </p:grpSpPr>
        <p:sp>
          <p:nvSpPr>
            <p:cNvPr id="61" name="文本框 60"/>
            <p:cNvSpPr txBox="1"/>
            <p:nvPr/>
          </p:nvSpPr>
          <p:spPr>
            <a:xfrm>
              <a:off x="939248" y="4037437"/>
              <a:ext cx="268213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pPr algn="dist"/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{</a:t>
              </a:r>
              <a:r>
                <a:rPr lang="zh-CN" altLang="en-US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添加文本信息</a:t>
              </a:r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}</a:t>
              </a:r>
              <a:endParaRPr lang="zh-CN" altLang="en-US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89581" y="4395547"/>
              <a:ext cx="3539857" cy="626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标题数字等都可以通过点击和重新输入进行更改。建议正文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0" y="4055264"/>
            <a:ext cx="3539857" cy="984756"/>
            <a:chOff x="89581" y="4037437"/>
            <a:chExt cx="3539857" cy="984756"/>
          </a:xfrm>
        </p:grpSpPr>
        <p:sp>
          <p:nvSpPr>
            <p:cNvPr id="64" name="文本框 63"/>
            <p:cNvSpPr txBox="1"/>
            <p:nvPr/>
          </p:nvSpPr>
          <p:spPr>
            <a:xfrm>
              <a:off x="939248" y="4037437"/>
              <a:ext cx="268213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pPr algn="dist"/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{</a:t>
              </a:r>
              <a:r>
                <a:rPr lang="zh-CN" altLang="en-US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添加文本信息</a:t>
              </a:r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}</a:t>
              </a:r>
              <a:endParaRPr lang="zh-CN" altLang="en-US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89581" y="4395547"/>
              <a:ext cx="3539857" cy="626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标题数字等都可以通过点击和重新输入进行更改。建议正文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0" b="83518"/>
          <a:stretch>
            <a:fillRect/>
          </a:stretch>
        </p:blipFill>
        <p:spPr>
          <a:xfrm>
            <a:off x="-1" y="0"/>
            <a:ext cx="1847373" cy="1241161"/>
          </a:xfrm>
          <a:prstGeom prst="rect">
            <a:avLst/>
          </a:prstGeom>
        </p:spPr>
      </p:pic>
      <p:pic>
        <p:nvPicPr>
          <p:cNvPr id="31" name="图片 30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3" t="51834" r="860" b="25870"/>
          <a:stretch>
            <a:fillRect/>
          </a:stretch>
        </p:blipFill>
        <p:spPr>
          <a:xfrm>
            <a:off x="10586736" y="4184731"/>
            <a:ext cx="1605264" cy="1430145"/>
          </a:xfrm>
          <a:prstGeom prst="rect">
            <a:avLst/>
          </a:prstGeom>
        </p:spPr>
      </p:pic>
      <p:sp>
        <p:nvSpPr>
          <p:cNvPr id="24" name="ïṩľiḍê"/>
          <p:cNvSpPr/>
          <p:nvPr/>
        </p:nvSpPr>
        <p:spPr bwMode="auto">
          <a:xfrm>
            <a:off x="2087477" y="4067462"/>
            <a:ext cx="1817891" cy="2790538"/>
          </a:xfrm>
          <a:custGeom>
            <a:avLst/>
            <a:gdLst>
              <a:gd name="T0" fmla="*/ 258 w 725"/>
              <a:gd name="T1" fmla="*/ 1251 h 1251"/>
              <a:gd name="T2" fmla="*/ 285 w 725"/>
              <a:gd name="T3" fmla="*/ 700 h 1251"/>
              <a:gd name="T4" fmla="*/ 0 w 725"/>
              <a:gd name="T5" fmla="*/ 315 h 1251"/>
              <a:gd name="T6" fmla="*/ 46 w 725"/>
              <a:gd name="T7" fmla="*/ 273 h 1251"/>
              <a:gd name="T8" fmla="*/ 314 w 725"/>
              <a:gd name="T9" fmla="*/ 578 h 1251"/>
              <a:gd name="T10" fmla="*/ 344 w 725"/>
              <a:gd name="T11" fmla="*/ 0 h 1251"/>
              <a:gd name="T12" fmla="*/ 412 w 725"/>
              <a:gd name="T13" fmla="*/ 0 h 1251"/>
              <a:gd name="T14" fmla="*/ 440 w 725"/>
              <a:gd name="T15" fmla="*/ 377 h 1251"/>
              <a:gd name="T16" fmla="*/ 675 w 725"/>
              <a:gd name="T17" fmla="*/ 126 h 1251"/>
              <a:gd name="T18" fmla="*/ 725 w 725"/>
              <a:gd name="T19" fmla="*/ 193 h 1251"/>
              <a:gd name="T20" fmla="*/ 478 w 725"/>
              <a:gd name="T21" fmla="*/ 490 h 1251"/>
              <a:gd name="T22" fmla="*/ 461 w 725"/>
              <a:gd name="T23" fmla="*/ 788 h 1251"/>
              <a:gd name="T24" fmla="*/ 507 w 725"/>
              <a:gd name="T25" fmla="*/ 1245 h 1251"/>
              <a:gd name="T26" fmla="*/ 258 w 725"/>
              <a:gd name="T27" fmla="*/ 1251 h 1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5" h="1251">
                <a:moveTo>
                  <a:pt x="258" y="1251"/>
                </a:moveTo>
                <a:cubicBezTo>
                  <a:pt x="258" y="1251"/>
                  <a:pt x="323" y="826"/>
                  <a:pt x="285" y="700"/>
                </a:cubicBezTo>
                <a:cubicBezTo>
                  <a:pt x="0" y="315"/>
                  <a:pt x="0" y="315"/>
                  <a:pt x="0" y="315"/>
                </a:cubicBezTo>
                <a:cubicBezTo>
                  <a:pt x="46" y="273"/>
                  <a:pt x="46" y="273"/>
                  <a:pt x="46" y="273"/>
                </a:cubicBezTo>
                <a:cubicBezTo>
                  <a:pt x="314" y="578"/>
                  <a:pt x="314" y="578"/>
                  <a:pt x="314" y="578"/>
                </a:cubicBezTo>
                <a:cubicBezTo>
                  <a:pt x="344" y="0"/>
                  <a:pt x="344" y="0"/>
                  <a:pt x="344" y="0"/>
                </a:cubicBezTo>
                <a:cubicBezTo>
                  <a:pt x="412" y="0"/>
                  <a:pt x="412" y="0"/>
                  <a:pt x="412" y="0"/>
                </a:cubicBezTo>
                <a:cubicBezTo>
                  <a:pt x="440" y="377"/>
                  <a:pt x="440" y="377"/>
                  <a:pt x="440" y="377"/>
                </a:cubicBezTo>
                <a:cubicBezTo>
                  <a:pt x="675" y="126"/>
                  <a:pt x="675" y="126"/>
                  <a:pt x="675" y="126"/>
                </a:cubicBezTo>
                <a:cubicBezTo>
                  <a:pt x="725" y="193"/>
                  <a:pt x="725" y="193"/>
                  <a:pt x="725" y="193"/>
                </a:cubicBezTo>
                <a:cubicBezTo>
                  <a:pt x="478" y="490"/>
                  <a:pt x="478" y="490"/>
                  <a:pt x="478" y="490"/>
                </a:cubicBezTo>
                <a:cubicBezTo>
                  <a:pt x="478" y="490"/>
                  <a:pt x="436" y="490"/>
                  <a:pt x="461" y="788"/>
                </a:cubicBezTo>
                <a:cubicBezTo>
                  <a:pt x="486" y="1085"/>
                  <a:pt x="507" y="1245"/>
                  <a:pt x="507" y="1245"/>
                </a:cubicBezTo>
                <a:cubicBezTo>
                  <a:pt x="258" y="1251"/>
                  <a:pt x="258" y="1251"/>
                  <a:pt x="258" y="1251"/>
                </a:cubicBezTo>
              </a:path>
            </a:pathLst>
          </a:custGeom>
          <a:solidFill>
            <a:srgbClr val="5C4937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ṧļîdé"/>
          <p:cNvSpPr/>
          <p:nvPr/>
        </p:nvSpPr>
        <p:spPr bwMode="auto">
          <a:xfrm>
            <a:off x="1440679" y="1171576"/>
            <a:ext cx="3082086" cy="3082085"/>
          </a:xfrm>
          <a:prstGeom prst="ellipse">
            <a:avLst/>
          </a:prstGeom>
          <a:solidFill>
            <a:srgbClr val="D3D9C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ṩḷîḋè"/>
          <p:cNvSpPr/>
          <p:nvPr/>
        </p:nvSpPr>
        <p:spPr bwMode="auto">
          <a:xfrm>
            <a:off x="1678327" y="1411675"/>
            <a:ext cx="2601888" cy="2604338"/>
          </a:xfrm>
          <a:prstGeom prst="ellipse">
            <a:avLst/>
          </a:prstGeom>
          <a:solidFill>
            <a:srgbClr val="ABB686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ṥľíḑe"/>
          <p:cNvSpPr/>
          <p:nvPr/>
        </p:nvSpPr>
        <p:spPr bwMode="auto">
          <a:xfrm>
            <a:off x="3461918" y="3239366"/>
            <a:ext cx="1788492" cy="1790943"/>
          </a:xfrm>
          <a:prstGeom prst="ellipse">
            <a:avLst/>
          </a:prstGeom>
          <a:solidFill>
            <a:srgbClr val="8DB999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sḷïḑê"/>
          <p:cNvSpPr/>
          <p:nvPr/>
        </p:nvSpPr>
        <p:spPr bwMode="auto">
          <a:xfrm>
            <a:off x="3660368" y="3435365"/>
            <a:ext cx="1394045" cy="1396494"/>
          </a:xfrm>
          <a:prstGeom prst="ellipse">
            <a:avLst/>
          </a:prstGeom>
          <a:solidFill>
            <a:srgbClr val="649F7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şḻïḋe"/>
          <p:cNvSpPr/>
          <p:nvPr/>
        </p:nvSpPr>
        <p:spPr bwMode="auto">
          <a:xfrm>
            <a:off x="553313" y="3399624"/>
            <a:ext cx="1994168" cy="1989889"/>
          </a:xfrm>
          <a:prstGeom prst="ellipse">
            <a:avLst/>
          </a:prstGeom>
          <a:solidFill>
            <a:srgbClr val="E9EBE9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ş1ïḓe"/>
          <p:cNvSpPr/>
          <p:nvPr/>
        </p:nvSpPr>
        <p:spPr bwMode="auto">
          <a:xfrm>
            <a:off x="2698965" y="1781358"/>
            <a:ext cx="594912" cy="486109"/>
          </a:xfrm>
          <a:custGeom>
            <a:avLst/>
            <a:gdLst>
              <a:gd name="T0" fmla="*/ 85 w 186"/>
              <a:gd name="T1" fmla="*/ 122 h 152"/>
              <a:gd name="T2" fmla="*/ 80 w 186"/>
              <a:gd name="T3" fmla="*/ 118 h 152"/>
              <a:gd name="T4" fmla="*/ 77 w 186"/>
              <a:gd name="T5" fmla="*/ 119 h 152"/>
              <a:gd name="T6" fmla="*/ 52 w 186"/>
              <a:gd name="T7" fmla="*/ 144 h 152"/>
              <a:gd name="T8" fmla="*/ 51 w 186"/>
              <a:gd name="T9" fmla="*/ 147 h 152"/>
              <a:gd name="T10" fmla="*/ 55 w 186"/>
              <a:gd name="T11" fmla="*/ 152 h 152"/>
              <a:gd name="T12" fmla="*/ 58 w 186"/>
              <a:gd name="T13" fmla="*/ 150 h 152"/>
              <a:gd name="T14" fmla="*/ 83 w 186"/>
              <a:gd name="T15" fmla="*/ 125 h 152"/>
              <a:gd name="T16" fmla="*/ 85 w 186"/>
              <a:gd name="T17" fmla="*/ 122 h 152"/>
              <a:gd name="T18" fmla="*/ 59 w 186"/>
              <a:gd name="T19" fmla="*/ 122 h 152"/>
              <a:gd name="T20" fmla="*/ 55 w 186"/>
              <a:gd name="T21" fmla="*/ 118 h 152"/>
              <a:gd name="T22" fmla="*/ 52 w 186"/>
              <a:gd name="T23" fmla="*/ 119 h 152"/>
              <a:gd name="T24" fmla="*/ 27 w 186"/>
              <a:gd name="T25" fmla="*/ 144 h 152"/>
              <a:gd name="T26" fmla="*/ 26 w 186"/>
              <a:gd name="T27" fmla="*/ 147 h 152"/>
              <a:gd name="T28" fmla="*/ 30 w 186"/>
              <a:gd name="T29" fmla="*/ 152 h 152"/>
              <a:gd name="T30" fmla="*/ 33 w 186"/>
              <a:gd name="T31" fmla="*/ 150 h 152"/>
              <a:gd name="T32" fmla="*/ 58 w 186"/>
              <a:gd name="T33" fmla="*/ 125 h 152"/>
              <a:gd name="T34" fmla="*/ 59 w 186"/>
              <a:gd name="T35" fmla="*/ 122 h 152"/>
              <a:gd name="T36" fmla="*/ 161 w 186"/>
              <a:gd name="T37" fmla="*/ 43 h 152"/>
              <a:gd name="T38" fmla="*/ 161 w 186"/>
              <a:gd name="T39" fmla="*/ 42 h 152"/>
              <a:gd name="T40" fmla="*/ 135 w 186"/>
              <a:gd name="T41" fmla="*/ 17 h 152"/>
              <a:gd name="T42" fmla="*/ 119 w 186"/>
              <a:gd name="T43" fmla="*/ 23 h 152"/>
              <a:gd name="T44" fmla="*/ 76 w 186"/>
              <a:gd name="T45" fmla="*/ 0 h 152"/>
              <a:gd name="T46" fmla="*/ 26 w 186"/>
              <a:gd name="T47" fmla="*/ 43 h 152"/>
              <a:gd name="T48" fmla="*/ 0 w 186"/>
              <a:gd name="T49" fmla="*/ 76 h 152"/>
              <a:gd name="T50" fmla="*/ 34 w 186"/>
              <a:gd name="T51" fmla="*/ 109 h 152"/>
              <a:gd name="T52" fmla="*/ 152 w 186"/>
              <a:gd name="T53" fmla="*/ 109 h 152"/>
              <a:gd name="T54" fmla="*/ 186 w 186"/>
              <a:gd name="T55" fmla="*/ 76 h 152"/>
              <a:gd name="T56" fmla="*/ 161 w 186"/>
              <a:gd name="T57" fmla="*/ 43 h 152"/>
              <a:gd name="T58" fmla="*/ 152 w 186"/>
              <a:gd name="T59" fmla="*/ 101 h 152"/>
              <a:gd name="T60" fmla="*/ 34 w 186"/>
              <a:gd name="T61" fmla="*/ 101 h 152"/>
              <a:gd name="T62" fmla="*/ 9 w 186"/>
              <a:gd name="T63" fmla="*/ 76 h 152"/>
              <a:gd name="T64" fmla="*/ 28 w 186"/>
              <a:gd name="T65" fmla="*/ 51 h 152"/>
              <a:gd name="T66" fmla="*/ 35 w 186"/>
              <a:gd name="T67" fmla="*/ 44 h 152"/>
              <a:gd name="T68" fmla="*/ 76 w 186"/>
              <a:gd name="T69" fmla="*/ 8 h 152"/>
              <a:gd name="T70" fmla="*/ 107 w 186"/>
              <a:gd name="T71" fmla="*/ 23 h 152"/>
              <a:gd name="T72" fmla="*/ 117 w 186"/>
              <a:gd name="T73" fmla="*/ 31 h 152"/>
              <a:gd name="T74" fmla="*/ 119 w 186"/>
              <a:gd name="T75" fmla="*/ 31 h 152"/>
              <a:gd name="T76" fmla="*/ 124 w 186"/>
              <a:gd name="T77" fmla="*/ 29 h 152"/>
              <a:gd name="T78" fmla="*/ 135 w 186"/>
              <a:gd name="T79" fmla="*/ 25 h 152"/>
              <a:gd name="T80" fmla="*/ 152 w 186"/>
              <a:gd name="T81" fmla="*/ 42 h 152"/>
              <a:gd name="T82" fmla="*/ 152 w 186"/>
              <a:gd name="T83" fmla="*/ 43 h 152"/>
              <a:gd name="T84" fmla="*/ 158 w 186"/>
              <a:gd name="T85" fmla="*/ 51 h 152"/>
              <a:gd name="T86" fmla="*/ 177 w 186"/>
              <a:gd name="T87" fmla="*/ 76 h 152"/>
              <a:gd name="T88" fmla="*/ 152 w 186"/>
              <a:gd name="T89" fmla="*/ 101 h 152"/>
              <a:gd name="T90" fmla="*/ 131 w 186"/>
              <a:gd name="T91" fmla="*/ 118 h 152"/>
              <a:gd name="T92" fmla="*/ 128 w 186"/>
              <a:gd name="T93" fmla="*/ 119 h 152"/>
              <a:gd name="T94" fmla="*/ 103 w 186"/>
              <a:gd name="T95" fmla="*/ 144 h 152"/>
              <a:gd name="T96" fmla="*/ 102 w 186"/>
              <a:gd name="T97" fmla="*/ 147 h 152"/>
              <a:gd name="T98" fmla="*/ 106 w 186"/>
              <a:gd name="T99" fmla="*/ 152 h 152"/>
              <a:gd name="T100" fmla="*/ 109 w 186"/>
              <a:gd name="T101" fmla="*/ 150 h 152"/>
              <a:gd name="T102" fmla="*/ 134 w 186"/>
              <a:gd name="T103" fmla="*/ 125 h 152"/>
              <a:gd name="T104" fmla="*/ 135 w 186"/>
              <a:gd name="T105" fmla="*/ 122 h 152"/>
              <a:gd name="T106" fmla="*/ 131 w 186"/>
              <a:gd name="T107" fmla="*/ 118 h 152"/>
              <a:gd name="T108" fmla="*/ 110 w 186"/>
              <a:gd name="T109" fmla="*/ 122 h 152"/>
              <a:gd name="T110" fmla="*/ 106 w 186"/>
              <a:gd name="T111" fmla="*/ 118 h 152"/>
              <a:gd name="T112" fmla="*/ 103 w 186"/>
              <a:gd name="T113" fmla="*/ 119 h 152"/>
              <a:gd name="T114" fmla="*/ 77 w 186"/>
              <a:gd name="T115" fmla="*/ 144 h 152"/>
              <a:gd name="T116" fmla="*/ 76 w 186"/>
              <a:gd name="T117" fmla="*/ 147 h 152"/>
              <a:gd name="T118" fmla="*/ 80 w 186"/>
              <a:gd name="T119" fmla="*/ 152 h 152"/>
              <a:gd name="T120" fmla="*/ 83 w 186"/>
              <a:gd name="T121" fmla="*/ 150 h 152"/>
              <a:gd name="T122" fmla="*/ 109 w 186"/>
              <a:gd name="T123" fmla="*/ 125 h 152"/>
              <a:gd name="T124" fmla="*/ 110 w 186"/>
              <a:gd name="T125" fmla="*/ 12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6" h="152">
                <a:moveTo>
                  <a:pt x="85" y="122"/>
                </a:moveTo>
                <a:cubicBezTo>
                  <a:pt x="85" y="120"/>
                  <a:pt x="83" y="118"/>
                  <a:pt x="80" y="118"/>
                </a:cubicBezTo>
                <a:cubicBezTo>
                  <a:pt x="79" y="118"/>
                  <a:pt x="78" y="118"/>
                  <a:pt x="77" y="119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51" y="145"/>
                  <a:pt x="51" y="146"/>
                  <a:pt x="51" y="147"/>
                </a:cubicBezTo>
                <a:cubicBezTo>
                  <a:pt x="51" y="150"/>
                  <a:pt x="53" y="152"/>
                  <a:pt x="55" y="152"/>
                </a:cubicBezTo>
                <a:cubicBezTo>
                  <a:pt x="56" y="152"/>
                  <a:pt x="57" y="151"/>
                  <a:pt x="58" y="150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4" y="124"/>
                  <a:pt x="85" y="123"/>
                  <a:pt x="85" y="122"/>
                </a:cubicBezTo>
                <a:close/>
                <a:moveTo>
                  <a:pt x="59" y="122"/>
                </a:moveTo>
                <a:cubicBezTo>
                  <a:pt x="59" y="120"/>
                  <a:pt x="57" y="118"/>
                  <a:pt x="55" y="118"/>
                </a:cubicBezTo>
                <a:cubicBezTo>
                  <a:pt x="54" y="118"/>
                  <a:pt x="53" y="118"/>
                  <a:pt x="52" y="119"/>
                </a:cubicBezTo>
                <a:cubicBezTo>
                  <a:pt x="27" y="144"/>
                  <a:pt x="27" y="144"/>
                  <a:pt x="27" y="144"/>
                </a:cubicBezTo>
                <a:cubicBezTo>
                  <a:pt x="26" y="145"/>
                  <a:pt x="26" y="146"/>
                  <a:pt x="26" y="147"/>
                </a:cubicBezTo>
                <a:cubicBezTo>
                  <a:pt x="26" y="150"/>
                  <a:pt x="28" y="152"/>
                  <a:pt x="30" y="152"/>
                </a:cubicBezTo>
                <a:cubicBezTo>
                  <a:pt x="31" y="152"/>
                  <a:pt x="32" y="151"/>
                  <a:pt x="33" y="150"/>
                </a:cubicBezTo>
                <a:cubicBezTo>
                  <a:pt x="58" y="125"/>
                  <a:pt x="58" y="125"/>
                  <a:pt x="58" y="125"/>
                </a:cubicBezTo>
                <a:cubicBezTo>
                  <a:pt x="59" y="124"/>
                  <a:pt x="59" y="123"/>
                  <a:pt x="59" y="122"/>
                </a:cubicBezTo>
                <a:close/>
                <a:moveTo>
                  <a:pt x="161" y="43"/>
                </a:moveTo>
                <a:cubicBezTo>
                  <a:pt x="161" y="43"/>
                  <a:pt x="161" y="42"/>
                  <a:pt x="161" y="42"/>
                </a:cubicBezTo>
                <a:cubicBezTo>
                  <a:pt x="161" y="28"/>
                  <a:pt x="149" y="17"/>
                  <a:pt x="135" y="17"/>
                </a:cubicBezTo>
                <a:cubicBezTo>
                  <a:pt x="129" y="17"/>
                  <a:pt x="123" y="19"/>
                  <a:pt x="119" y="23"/>
                </a:cubicBezTo>
                <a:cubicBezTo>
                  <a:pt x="110" y="9"/>
                  <a:pt x="94" y="0"/>
                  <a:pt x="76" y="0"/>
                </a:cubicBezTo>
                <a:cubicBezTo>
                  <a:pt x="51" y="0"/>
                  <a:pt x="30" y="18"/>
                  <a:pt x="26" y="43"/>
                </a:cubicBezTo>
                <a:cubicBezTo>
                  <a:pt x="11" y="46"/>
                  <a:pt x="0" y="60"/>
                  <a:pt x="0" y="76"/>
                </a:cubicBezTo>
                <a:cubicBezTo>
                  <a:pt x="0" y="94"/>
                  <a:pt x="15" y="109"/>
                  <a:pt x="34" y="109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71" y="109"/>
                  <a:pt x="186" y="94"/>
                  <a:pt x="186" y="76"/>
                </a:cubicBezTo>
                <a:cubicBezTo>
                  <a:pt x="186" y="60"/>
                  <a:pt x="175" y="47"/>
                  <a:pt x="161" y="43"/>
                </a:cubicBezTo>
                <a:close/>
                <a:moveTo>
                  <a:pt x="152" y="101"/>
                </a:moveTo>
                <a:cubicBezTo>
                  <a:pt x="34" y="101"/>
                  <a:pt x="34" y="101"/>
                  <a:pt x="34" y="101"/>
                </a:cubicBezTo>
                <a:cubicBezTo>
                  <a:pt x="20" y="101"/>
                  <a:pt x="9" y="90"/>
                  <a:pt x="9" y="76"/>
                </a:cubicBezTo>
                <a:cubicBezTo>
                  <a:pt x="9" y="64"/>
                  <a:pt x="17" y="54"/>
                  <a:pt x="28" y="51"/>
                </a:cubicBezTo>
                <a:cubicBezTo>
                  <a:pt x="32" y="50"/>
                  <a:pt x="34" y="47"/>
                  <a:pt x="35" y="44"/>
                </a:cubicBezTo>
                <a:cubicBezTo>
                  <a:pt x="38" y="24"/>
                  <a:pt x="56" y="8"/>
                  <a:pt x="76" y="8"/>
                </a:cubicBezTo>
                <a:cubicBezTo>
                  <a:pt x="91" y="8"/>
                  <a:pt x="100" y="11"/>
                  <a:pt x="107" y="23"/>
                </a:cubicBezTo>
                <a:cubicBezTo>
                  <a:pt x="109" y="25"/>
                  <a:pt x="115" y="31"/>
                  <a:pt x="117" y="31"/>
                </a:cubicBezTo>
                <a:cubicBezTo>
                  <a:pt x="118" y="31"/>
                  <a:pt x="119" y="31"/>
                  <a:pt x="119" y="31"/>
                </a:cubicBezTo>
                <a:cubicBezTo>
                  <a:pt x="121" y="31"/>
                  <a:pt x="123" y="31"/>
                  <a:pt x="124" y="29"/>
                </a:cubicBezTo>
                <a:cubicBezTo>
                  <a:pt x="127" y="26"/>
                  <a:pt x="131" y="25"/>
                  <a:pt x="135" y="25"/>
                </a:cubicBezTo>
                <a:cubicBezTo>
                  <a:pt x="145" y="25"/>
                  <a:pt x="152" y="33"/>
                  <a:pt x="152" y="42"/>
                </a:cubicBezTo>
                <a:cubicBezTo>
                  <a:pt x="152" y="43"/>
                  <a:pt x="152" y="43"/>
                  <a:pt x="152" y="43"/>
                </a:cubicBezTo>
                <a:cubicBezTo>
                  <a:pt x="152" y="47"/>
                  <a:pt x="155" y="50"/>
                  <a:pt x="158" y="51"/>
                </a:cubicBezTo>
                <a:cubicBezTo>
                  <a:pt x="170" y="54"/>
                  <a:pt x="177" y="64"/>
                  <a:pt x="177" y="76"/>
                </a:cubicBezTo>
                <a:cubicBezTo>
                  <a:pt x="177" y="90"/>
                  <a:pt x="166" y="101"/>
                  <a:pt x="152" y="101"/>
                </a:cubicBezTo>
                <a:close/>
                <a:moveTo>
                  <a:pt x="131" y="118"/>
                </a:moveTo>
                <a:cubicBezTo>
                  <a:pt x="130" y="118"/>
                  <a:pt x="129" y="118"/>
                  <a:pt x="128" y="119"/>
                </a:cubicBezTo>
                <a:cubicBezTo>
                  <a:pt x="103" y="144"/>
                  <a:pt x="103" y="144"/>
                  <a:pt x="103" y="144"/>
                </a:cubicBezTo>
                <a:cubicBezTo>
                  <a:pt x="102" y="145"/>
                  <a:pt x="102" y="146"/>
                  <a:pt x="102" y="147"/>
                </a:cubicBezTo>
                <a:cubicBezTo>
                  <a:pt x="102" y="150"/>
                  <a:pt x="103" y="152"/>
                  <a:pt x="106" y="152"/>
                </a:cubicBezTo>
                <a:cubicBezTo>
                  <a:pt x="107" y="152"/>
                  <a:pt x="108" y="151"/>
                  <a:pt x="109" y="150"/>
                </a:cubicBezTo>
                <a:cubicBezTo>
                  <a:pt x="134" y="125"/>
                  <a:pt x="134" y="125"/>
                  <a:pt x="134" y="125"/>
                </a:cubicBezTo>
                <a:cubicBezTo>
                  <a:pt x="135" y="124"/>
                  <a:pt x="135" y="123"/>
                  <a:pt x="135" y="122"/>
                </a:cubicBezTo>
                <a:cubicBezTo>
                  <a:pt x="135" y="120"/>
                  <a:pt x="133" y="118"/>
                  <a:pt x="131" y="118"/>
                </a:cubicBezTo>
                <a:close/>
                <a:moveTo>
                  <a:pt x="110" y="122"/>
                </a:moveTo>
                <a:cubicBezTo>
                  <a:pt x="110" y="120"/>
                  <a:pt x="108" y="118"/>
                  <a:pt x="106" y="118"/>
                </a:cubicBezTo>
                <a:cubicBezTo>
                  <a:pt x="105" y="118"/>
                  <a:pt x="104" y="118"/>
                  <a:pt x="103" y="119"/>
                </a:cubicBezTo>
                <a:cubicBezTo>
                  <a:pt x="77" y="144"/>
                  <a:pt x="77" y="144"/>
                  <a:pt x="77" y="144"/>
                </a:cubicBezTo>
                <a:cubicBezTo>
                  <a:pt x="77" y="145"/>
                  <a:pt x="76" y="146"/>
                  <a:pt x="76" y="147"/>
                </a:cubicBezTo>
                <a:cubicBezTo>
                  <a:pt x="76" y="150"/>
                  <a:pt x="78" y="152"/>
                  <a:pt x="80" y="152"/>
                </a:cubicBezTo>
                <a:cubicBezTo>
                  <a:pt x="82" y="152"/>
                  <a:pt x="83" y="151"/>
                  <a:pt x="83" y="150"/>
                </a:cubicBezTo>
                <a:cubicBezTo>
                  <a:pt x="109" y="125"/>
                  <a:pt x="109" y="125"/>
                  <a:pt x="109" y="125"/>
                </a:cubicBezTo>
                <a:cubicBezTo>
                  <a:pt x="110" y="124"/>
                  <a:pt x="110" y="123"/>
                  <a:pt x="110" y="1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5950588" y="3593935"/>
            <a:ext cx="1163967" cy="1163967"/>
            <a:chOff x="6226307" y="3593935"/>
            <a:chExt cx="1163967" cy="1163967"/>
          </a:xfrm>
        </p:grpSpPr>
        <p:sp>
          <p:nvSpPr>
            <p:cNvPr id="36" name="ïṡ1îḋê"/>
            <p:cNvSpPr>
              <a:spLocks noChangeAspect="1"/>
            </p:cNvSpPr>
            <p:nvPr/>
          </p:nvSpPr>
          <p:spPr>
            <a:xfrm>
              <a:off x="6226307" y="3593935"/>
              <a:ext cx="1163967" cy="1163967"/>
            </a:xfrm>
            <a:prstGeom prst="ellipse">
              <a:avLst/>
            </a:prstGeom>
            <a:noFill/>
            <a:ln w="57150">
              <a:solidFill>
                <a:srgbClr val="D8DDD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šḻîdê"/>
            <p:cNvSpPr/>
            <p:nvPr/>
          </p:nvSpPr>
          <p:spPr bwMode="auto">
            <a:xfrm>
              <a:off x="6616105" y="3983733"/>
              <a:ext cx="384372" cy="384372"/>
            </a:xfrm>
            <a:custGeom>
              <a:avLst/>
              <a:gdLst>
                <a:gd name="T0" fmla="*/ 30 w 186"/>
                <a:gd name="T1" fmla="*/ 89 h 186"/>
                <a:gd name="T2" fmla="*/ 0 w 186"/>
                <a:gd name="T3" fmla="*/ 93 h 186"/>
                <a:gd name="T4" fmla="*/ 30 w 186"/>
                <a:gd name="T5" fmla="*/ 97 h 186"/>
                <a:gd name="T6" fmla="*/ 45 w 186"/>
                <a:gd name="T7" fmla="*/ 51 h 186"/>
                <a:gd name="T8" fmla="*/ 51 w 186"/>
                <a:gd name="T9" fmla="*/ 46 h 186"/>
                <a:gd name="T10" fmla="*/ 27 w 186"/>
                <a:gd name="T11" fmla="*/ 28 h 186"/>
                <a:gd name="T12" fmla="*/ 45 w 186"/>
                <a:gd name="T13" fmla="*/ 51 h 186"/>
                <a:gd name="T14" fmla="*/ 159 w 186"/>
                <a:gd name="T15" fmla="*/ 34 h 186"/>
                <a:gd name="T16" fmla="*/ 153 w 186"/>
                <a:gd name="T17" fmla="*/ 28 h 186"/>
                <a:gd name="T18" fmla="*/ 135 w 186"/>
                <a:gd name="T19" fmla="*/ 51 h 186"/>
                <a:gd name="T20" fmla="*/ 45 w 186"/>
                <a:gd name="T21" fmla="*/ 135 h 186"/>
                <a:gd name="T22" fmla="*/ 27 w 186"/>
                <a:gd name="T23" fmla="*/ 159 h 186"/>
                <a:gd name="T24" fmla="*/ 51 w 186"/>
                <a:gd name="T25" fmla="*/ 141 h 186"/>
                <a:gd name="T26" fmla="*/ 45 w 186"/>
                <a:gd name="T27" fmla="*/ 135 h 186"/>
                <a:gd name="T28" fmla="*/ 97 w 186"/>
                <a:gd name="T29" fmla="*/ 30 h 186"/>
                <a:gd name="T30" fmla="*/ 93 w 186"/>
                <a:gd name="T31" fmla="*/ 0 h 186"/>
                <a:gd name="T32" fmla="*/ 89 w 186"/>
                <a:gd name="T33" fmla="*/ 30 h 186"/>
                <a:gd name="T34" fmla="*/ 182 w 186"/>
                <a:gd name="T35" fmla="*/ 89 h 186"/>
                <a:gd name="T36" fmla="*/ 152 w 186"/>
                <a:gd name="T37" fmla="*/ 93 h 186"/>
                <a:gd name="T38" fmla="*/ 182 w 186"/>
                <a:gd name="T39" fmla="*/ 97 h 186"/>
                <a:gd name="T40" fmla="*/ 182 w 186"/>
                <a:gd name="T41" fmla="*/ 89 h 186"/>
                <a:gd name="T42" fmla="*/ 135 w 186"/>
                <a:gd name="T43" fmla="*/ 135 h 186"/>
                <a:gd name="T44" fmla="*/ 153 w 186"/>
                <a:gd name="T45" fmla="*/ 159 h 186"/>
                <a:gd name="T46" fmla="*/ 159 w 186"/>
                <a:gd name="T47" fmla="*/ 153 h 186"/>
                <a:gd name="T48" fmla="*/ 93 w 186"/>
                <a:gd name="T49" fmla="*/ 43 h 186"/>
                <a:gd name="T50" fmla="*/ 93 w 186"/>
                <a:gd name="T51" fmla="*/ 144 h 186"/>
                <a:gd name="T52" fmla="*/ 93 w 186"/>
                <a:gd name="T53" fmla="*/ 43 h 186"/>
                <a:gd name="T54" fmla="*/ 51 w 186"/>
                <a:gd name="T55" fmla="*/ 93 h 186"/>
                <a:gd name="T56" fmla="*/ 135 w 186"/>
                <a:gd name="T57" fmla="*/ 93 h 186"/>
                <a:gd name="T58" fmla="*/ 93 w 186"/>
                <a:gd name="T59" fmla="*/ 152 h 186"/>
                <a:gd name="T60" fmla="*/ 89 w 186"/>
                <a:gd name="T61" fmla="*/ 182 h 186"/>
                <a:gd name="T62" fmla="*/ 97 w 186"/>
                <a:gd name="T63" fmla="*/ 182 h 186"/>
                <a:gd name="T64" fmla="*/ 93 w 186"/>
                <a:gd name="T65" fmla="*/ 15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6" h="186">
                  <a:moveTo>
                    <a:pt x="34" y="93"/>
                  </a:moveTo>
                  <a:cubicBezTo>
                    <a:pt x="34" y="91"/>
                    <a:pt x="32" y="89"/>
                    <a:pt x="30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2" y="89"/>
                    <a:pt x="0" y="91"/>
                    <a:pt x="0" y="93"/>
                  </a:cubicBezTo>
                  <a:cubicBezTo>
                    <a:pt x="0" y="96"/>
                    <a:pt x="2" y="97"/>
                    <a:pt x="4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2" y="97"/>
                    <a:pt x="34" y="96"/>
                    <a:pt x="34" y="93"/>
                  </a:cubicBezTo>
                  <a:close/>
                  <a:moveTo>
                    <a:pt x="45" y="51"/>
                  </a:moveTo>
                  <a:cubicBezTo>
                    <a:pt x="47" y="53"/>
                    <a:pt x="50" y="53"/>
                    <a:pt x="51" y="51"/>
                  </a:cubicBezTo>
                  <a:cubicBezTo>
                    <a:pt x="53" y="50"/>
                    <a:pt x="53" y="47"/>
                    <a:pt x="51" y="46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6"/>
                    <a:pt x="29" y="26"/>
                    <a:pt x="27" y="28"/>
                  </a:cubicBezTo>
                  <a:cubicBezTo>
                    <a:pt x="26" y="29"/>
                    <a:pt x="26" y="32"/>
                    <a:pt x="27" y="34"/>
                  </a:cubicBezTo>
                  <a:lnTo>
                    <a:pt x="45" y="51"/>
                  </a:lnTo>
                  <a:close/>
                  <a:moveTo>
                    <a:pt x="141" y="51"/>
                  </a:moveTo>
                  <a:cubicBezTo>
                    <a:pt x="159" y="34"/>
                    <a:pt x="159" y="34"/>
                    <a:pt x="159" y="34"/>
                  </a:cubicBezTo>
                  <a:cubicBezTo>
                    <a:pt x="160" y="32"/>
                    <a:pt x="160" y="29"/>
                    <a:pt x="159" y="28"/>
                  </a:cubicBezTo>
                  <a:cubicBezTo>
                    <a:pt x="157" y="26"/>
                    <a:pt x="154" y="26"/>
                    <a:pt x="153" y="28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3" y="47"/>
                    <a:pt x="133" y="50"/>
                    <a:pt x="135" y="51"/>
                  </a:cubicBezTo>
                  <a:cubicBezTo>
                    <a:pt x="136" y="53"/>
                    <a:pt x="139" y="53"/>
                    <a:pt x="141" y="51"/>
                  </a:cubicBezTo>
                  <a:close/>
                  <a:moveTo>
                    <a:pt x="45" y="135"/>
                  </a:moveTo>
                  <a:cubicBezTo>
                    <a:pt x="27" y="153"/>
                    <a:pt x="27" y="153"/>
                    <a:pt x="27" y="153"/>
                  </a:cubicBezTo>
                  <a:cubicBezTo>
                    <a:pt x="26" y="155"/>
                    <a:pt x="26" y="157"/>
                    <a:pt x="27" y="159"/>
                  </a:cubicBezTo>
                  <a:cubicBezTo>
                    <a:pt x="29" y="161"/>
                    <a:pt x="32" y="161"/>
                    <a:pt x="33" y="159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3" y="139"/>
                    <a:pt x="53" y="137"/>
                    <a:pt x="51" y="135"/>
                  </a:cubicBezTo>
                  <a:cubicBezTo>
                    <a:pt x="50" y="133"/>
                    <a:pt x="47" y="133"/>
                    <a:pt x="45" y="135"/>
                  </a:cubicBezTo>
                  <a:close/>
                  <a:moveTo>
                    <a:pt x="93" y="34"/>
                  </a:moveTo>
                  <a:cubicBezTo>
                    <a:pt x="95" y="34"/>
                    <a:pt x="97" y="32"/>
                    <a:pt x="97" y="30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2"/>
                    <a:pt x="95" y="0"/>
                    <a:pt x="93" y="0"/>
                  </a:cubicBezTo>
                  <a:cubicBezTo>
                    <a:pt x="91" y="0"/>
                    <a:pt x="89" y="2"/>
                    <a:pt x="89" y="5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89" y="32"/>
                    <a:pt x="91" y="34"/>
                    <a:pt x="93" y="34"/>
                  </a:cubicBezTo>
                  <a:close/>
                  <a:moveTo>
                    <a:pt x="182" y="89"/>
                  </a:moveTo>
                  <a:cubicBezTo>
                    <a:pt x="156" y="89"/>
                    <a:pt x="156" y="89"/>
                    <a:pt x="156" y="89"/>
                  </a:cubicBezTo>
                  <a:cubicBezTo>
                    <a:pt x="154" y="89"/>
                    <a:pt x="152" y="91"/>
                    <a:pt x="152" y="93"/>
                  </a:cubicBezTo>
                  <a:cubicBezTo>
                    <a:pt x="152" y="96"/>
                    <a:pt x="154" y="97"/>
                    <a:pt x="156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4" y="97"/>
                    <a:pt x="186" y="96"/>
                    <a:pt x="186" y="93"/>
                  </a:cubicBezTo>
                  <a:cubicBezTo>
                    <a:pt x="186" y="91"/>
                    <a:pt x="184" y="89"/>
                    <a:pt x="182" y="89"/>
                  </a:cubicBezTo>
                  <a:close/>
                  <a:moveTo>
                    <a:pt x="141" y="135"/>
                  </a:moveTo>
                  <a:cubicBezTo>
                    <a:pt x="139" y="133"/>
                    <a:pt x="136" y="133"/>
                    <a:pt x="135" y="135"/>
                  </a:cubicBezTo>
                  <a:cubicBezTo>
                    <a:pt x="133" y="137"/>
                    <a:pt x="133" y="139"/>
                    <a:pt x="135" y="141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4" y="161"/>
                    <a:pt x="157" y="161"/>
                    <a:pt x="159" y="159"/>
                  </a:cubicBezTo>
                  <a:cubicBezTo>
                    <a:pt x="160" y="157"/>
                    <a:pt x="160" y="155"/>
                    <a:pt x="159" y="153"/>
                  </a:cubicBezTo>
                  <a:lnTo>
                    <a:pt x="141" y="135"/>
                  </a:lnTo>
                  <a:close/>
                  <a:moveTo>
                    <a:pt x="93" y="43"/>
                  </a:moveTo>
                  <a:cubicBezTo>
                    <a:pt x="65" y="43"/>
                    <a:pt x="42" y="65"/>
                    <a:pt x="42" y="93"/>
                  </a:cubicBezTo>
                  <a:cubicBezTo>
                    <a:pt x="42" y="121"/>
                    <a:pt x="65" y="144"/>
                    <a:pt x="93" y="144"/>
                  </a:cubicBezTo>
                  <a:cubicBezTo>
                    <a:pt x="121" y="144"/>
                    <a:pt x="144" y="121"/>
                    <a:pt x="144" y="93"/>
                  </a:cubicBezTo>
                  <a:cubicBezTo>
                    <a:pt x="144" y="65"/>
                    <a:pt x="121" y="43"/>
                    <a:pt x="93" y="43"/>
                  </a:cubicBezTo>
                  <a:close/>
                  <a:moveTo>
                    <a:pt x="93" y="135"/>
                  </a:moveTo>
                  <a:cubicBezTo>
                    <a:pt x="70" y="135"/>
                    <a:pt x="51" y="117"/>
                    <a:pt x="51" y="93"/>
                  </a:cubicBezTo>
                  <a:cubicBezTo>
                    <a:pt x="51" y="70"/>
                    <a:pt x="70" y="51"/>
                    <a:pt x="93" y="51"/>
                  </a:cubicBezTo>
                  <a:cubicBezTo>
                    <a:pt x="116" y="51"/>
                    <a:pt x="135" y="70"/>
                    <a:pt x="135" y="93"/>
                  </a:cubicBezTo>
                  <a:cubicBezTo>
                    <a:pt x="135" y="117"/>
                    <a:pt x="116" y="135"/>
                    <a:pt x="93" y="135"/>
                  </a:cubicBezTo>
                  <a:close/>
                  <a:moveTo>
                    <a:pt x="93" y="152"/>
                  </a:moveTo>
                  <a:cubicBezTo>
                    <a:pt x="91" y="152"/>
                    <a:pt x="89" y="154"/>
                    <a:pt x="89" y="157"/>
                  </a:cubicBezTo>
                  <a:cubicBezTo>
                    <a:pt x="89" y="182"/>
                    <a:pt x="89" y="182"/>
                    <a:pt x="89" y="182"/>
                  </a:cubicBezTo>
                  <a:cubicBezTo>
                    <a:pt x="89" y="184"/>
                    <a:pt x="91" y="186"/>
                    <a:pt x="93" y="186"/>
                  </a:cubicBezTo>
                  <a:cubicBezTo>
                    <a:pt x="95" y="186"/>
                    <a:pt x="97" y="184"/>
                    <a:pt x="97" y="182"/>
                  </a:cubicBezTo>
                  <a:cubicBezTo>
                    <a:pt x="97" y="157"/>
                    <a:pt x="97" y="157"/>
                    <a:pt x="97" y="157"/>
                  </a:cubicBezTo>
                  <a:cubicBezTo>
                    <a:pt x="97" y="154"/>
                    <a:pt x="95" y="152"/>
                    <a:pt x="93" y="152"/>
                  </a:cubicBezTo>
                  <a:close/>
                </a:path>
              </a:pathLst>
            </a:custGeom>
            <a:solidFill>
              <a:srgbClr val="D8DDD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36563" y="3593935"/>
            <a:ext cx="1163967" cy="1163967"/>
            <a:chOff x="7907015" y="3593935"/>
            <a:chExt cx="1163967" cy="1163967"/>
          </a:xfrm>
        </p:grpSpPr>
        <p:sp>
          <p:nvSpPr>
            <p:cNvPr id="44" name="îşlïḋè"/>
            <p:cNvSpPr>
              <a:spLocks noChangeAspect="1"/>
            </p:cNvSpPr>
            <p:nvPr/>
          </p:nvSpPr>
          <p:spPr>
            <a:xfrm>
              <a:off x="7907015" y="3593935"/>
              <a:ext cx="1163967" cy="1163967"/>
            </a:xfrm>
            <a:prstGeom prst="ellipse">
              <a:avLst/>
            </a:prstGeom>
            <a:noFill/>
            <a:ln w="57150">
              <a:solidFill>
                <a:srgbClr val="ABB68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sḷïḑe"/>
            <p:cNvSpPr/>
            <p:nvPr/>
          </p:nvSpPr>
          <p:spPr bwMode="auto">
            <a:xfrm>
              <a:off x="8296813" y="3984867"/>
              <a:ext cx="384372" cy="382105"/>
            </a:xfrm>
            <a:custGeom>
              <a:avLst/>
              <a:gdLst>
                <a:gd name="T0" fmla="*/ 102 w 186"/>
                <a:gd name="T1" fmla="*/ 131 h 185"/>
                <a:gd name="T2" fmla="*/ 97 w 186"/>
                <a:gd name="T3" fmla="*/ 126 h 185"/>
                <a:gd name="T4" fmla="*/ 94 w 186"/>
                <a:gd name="T5" fmla="*/ 128 h 185"/>
                <a:gd name="T6" fmla="*/ 69 w 186"/>
                <a:gd name="T7" fmla="*/ 153 h 185"/>
                <a:gd name="T8" fmla="*/ 68 w 186"/>
                <a:gd name="T9" fmla="*/ 156 h 185"/>
                <a:gd name="T10" fmla="*/ 72 w 186"/>
                <a:gd name="T11" fmla="*/ 160 h 185"/>
                <a:gd name="T12" fmla="*/ 87 w 186"/>
                <a:gd name="T13" fmla="*/ 160 h 185"/>
                <a:gd name="T14" fmla="*/ 69 w 186"/>
                <a:gd name="T15" fmla="*/ 178 h 185"/>
                <a:gd name="T16" fmla="*/ 68 w 186"/>
                <a:gd name="T17" fmla="*/ 181 h 185"/>
                <a:gd name="T18" fmla="*/ 72 w 186"/>
                <a:gd name="T19" fmla="*/ 185 h 185"/>
                <a:gd name="T20" fmla="*/ 75 w 186"/>
                <a:gd name="T21" fmla="*/ 184 h 185"/>
                <a:gd name="T22" fmla="*/ 100 w 186"/>
                <a:gd name="T23" fmla="*/ 159 h 185"/>
                <a:gd name="T24" fmla="*/ 102 w 186"/>
                <a:gd name="T25" fmla="*/ 156 h 185"/>
                <a:gd name="T26" fmla="*/ 97 w 186"/>
                <a:gd name="T27" fmla="*/ 152 h 185"/>
                <a:gd name="T28" fmla="*/ 97 w 186"/>
                <a:gd name="T29" fmla="*/ 152 h 185"/>
                <a:gd name="T30" fmla="*/ 82 w 186"/>
                <a:gd name="T31" fmla="*/ 152 h 185"/>
                <a:gd name="T32" fmla="*/ 100 w 186"/>
                <a:gd name="T33" fmla="*/ 134 h 185"/>
                <a:gd name="T34" fmla="*/ 102 w 186"/>
                <a:gd name="T35" fmla="*/ 131 h 185"/>
                <a:gd name="T36" fmla="*/ 55 w 186"/>
                <a:gd name="T37" fmla="*/ 135 h 185"/>
                <a:gd name="T38" fmla="*/ 52 w 186"/>
                <a:gd name="T39" fmla="*/ 136 h 185"/>
                <a:gd name="T40" fmla="*/ 27 w 186"/>
                <a:gd name="T41" fmla="*/ 161 h 185"/>
                <a:gd name="T42" fmla="*/ 26 w 186"/>
                <a:gd name="T43" fmla="*/ 164 h 185"/>
                <a:gd name="T44" fmla="*/ 30 w 186"/>
                <a:gd name="T45" fmla="*/ 169 h 185"/>
                <a:gd name="T46" fmla="*/ 33 w 186"/>
                <a:gd name="T47" fmla="*/ 167 h 185"/>
                <a:gd name="T48" fmla="*/ 58 w 186"/>
                <a:gd name="T49" fmla="*/ 142 h 185"/>
                <a:gd name="T50" fmla="*/ 59 w 186"/>
                <a:gd name="T51" fmla="*/ 139 h 185"/>
                <a:gd name="T52" fmla="*/ 55 w 186"/>
                <a:gd name="T53" fmla="*/ 135 h 185"/>
                <a:gd name="T54" fmla="*/ 161 w 186"/>
                <a:gd name="T55" fmla="*/ 43 h 185"/>
                <a:gd name="T56" fmla="*/ 161 w 186"/>
                <a:gd name="T57" fmla="*/ 42 h 185"/>
                <a:gd name="T58" fmla="*/ 135 w 186"/>
                <a:gd name="T59" fmla="*/ 17 h 185"/>
                <a:gd name="T60" fmla="*/ 119 w 186"/>
                <a:gd name="T61" fmla="*/ 23 h 185"/>
                <a:gd name="T62" fmla="*/ 76 w 186"/>
                <a:gd name="T63" fmla="*/ 0 h 185"/>
                <a:gd name="T64" fmla="*/ 26 w 186"/>
                <a:gd name="T65" fmla="*/ 43 h 185"/>
                <a:gd name="T66" fmla="*/ 0 w 186"/>
                <a:gd name="T67" fmla="*/ 76 h 185"/>
                <a:gd name="T68" fmla="*/ 34 w 186"/>
                <a:gd name="T69" fmla="*/ 109 h 185"/>
                <a:gd name="T70" fmla="*/ 152 w 186"/>
                <a:gd name="T71" fmla="*/ 109 h 185"/>
                <a:gd name="T72" fmla="*/ 186 w 186"/>
                <a:gd name="T73" fmla="*/ 76 h 185"/>
                <a:gd name="T74" fmla="*/ 161 w 186"/>
                <a:gd name="T75" fmla="*/ 43 h 185"/>
                <a:gd name="T76" fmla="*/ 152 w 186"/>
                <a:gd name="T77" fmla="*/ 101 h 185"/>
                <a:gd name="T78" fmla="*/ 34 w 186"/>
                <a:gd name="T79" fmla="*/ 101 h 185"/>
                <a:gd name="T80" fmla="*/ 9 w 186"/>
                <a:gd name="T81" fmla="*/ 76 h 185"/>
                <a:gd name="T82" fmla="*/ 28 w 186"/>
                <a:gd name="T83" fmla="*/ 51 h 185"/>
                <a:gd name="T84" fmla="*/ 35 w 186"/>
                <a:gd name="T85" fmla="*/ 44 h 185"/>
                <a:gd name="T86" fmla="*/ 76 w 186"/>
                <a:gd name="T87" fmla="*/ 8 h 185"/>
                <a:gd name="T88" fmla="*/ 107 w 186"/>
                <a:gd name="T89" fmla="*/ 23 h 185"/>
                <a:gd name="T90" fmla="*/ 118 w 186"/>
                <a:gd name="T91" fmla="*/ 31 h 185"/>
                <a:gd name="T92" fmla="*/ 119 w 186"/>
                <a:gd name="T93" fmla="*/ 31 h 185"/>
                <a:gd name="T94" fmla="*/ 124 w 186"/>
                <a:gd name="T95" fmla="*/ 29 h 185"/>
                <a:gd name="T96" fmla="*/ 135 w 186"/>
                <a:gd name="T97" fmla="*/ 25 h 185"/>
                <a:gd name="T98" fmla="*/ 152 w 186"/>
                <a:gd name="T99" fmla="*/ 42 h 185"/>
                <a:gd name="T100" fmla="*/ 152 w 186"/>
                <a:gd name="T101" fmla="*/ 43 h 185"/>
                <a:gd name="T102" fmla="*/ 159 w 186"/>
                <a:gd name="T103" fmla="*/ 51 h 185"/>
                <a:gd name="T104" fmla="*/ 178 w 186"/>
                <a:gd name="T105" fmla="*/ 76 h 185"/>
                <a:gd name="T106" fmla="*/ 152 w 186"/>
                <a:gd name="T107" fmla="*/ 101 h 185"/>
                <a:gd name="T108" fmla="*/ 144 w 186"/>
                <a:gd name="T109" fmla="*/ 135 h 185"/>
                <a:gd name="T110" fmla="*/ 141 w 186"/>
                <a:gd name="T111" fmla="*/ 136 h 185"/>
                <a:gd name="T112" fmla="*/ 116 w 186"/>
                <a:gd name="T113" fmla="*/ 161 h 185"/>
                <a:gd name="T114" fmla="*/ 114 w 186"/>
                <a:gd name="T115" fmla="*/ 164 h 185"/>
                <a:gd name="T116" fmla="*/ 119 w 186"/>
                <a:gd name="T117" fmla="*/ 169 h 185"/>
                <a:gd name="T118" fmla="*/ 122 w 186"/>
                <a:gd name="T119" fmla="*/ 167 h 185"/>
                <a:gd name="T120" fmla="*/ 147 w 186"/>
                <a:gd name="T121" fmla="*/ 142 h 185"/>
                <a:gd name="T122" fmla="*/ 148 w 186"/>
                <a:gd name="T123" fmla="*/ 139 h 185"/>
                <a:gd name="T124" fmla="*/ 144 w 186"/>
                <a:gd name="T125" fmla="*/ 13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85">
                  <a:moveTo>
                    <a:pt x="102" y="131"/>
                  </a:moveTo>
                  <a:cubicBezTo>
                    <a:pt x="102" y="128"/>
                    <a:pt x="100" y="126"/>
                    <a:pt x="97" y="126"/>
                  </a:cubicBezTo>
                  <a:cubicBezTo>
                    <a:pt x="96" y="126"/>
                    <a:pt x="95" y="127"/>
                    <a:pt x="94" y="128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8" y="154"/>
                    <a:pt x="68" y="155"/>
                    <a:pt x="68" y="156"/>
                  </a:cubicBezTo>
                  <a:cubicBezTo>
                    <a:pt x="68" y="158"/>
                    <a:pt x="70" y="160"/>
                    <a:pt x="72" y="160"/>
                  </a:cubicBezTo>
                  <a:cubicBezTo>
                    <a:pt x="87" y="160"/>
                    <a:pt x="87" y="160"/>
                    <a:pt x="87" y="160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8" y="179"/>
                    <a:pt x="68" y="180"/>
                    <a:pt x="68" y="181"/>
                  </a:cubicBezTo>
                  <a:cubicBezTo>
                    <a:pt x="68" y="184"/>
                    <a:pt x="70" y="185"/>
                    <a:pt x="72" y="185"/>
                  </a:cubicBezTo>
                  <a:cubicBezTo>
                    <a:pt x="73" y="185"/>
                    <a:pt x="74" y="185"/>
                    <a:pt x="75" y="184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1" y="158"/>
                    <a:pt x="102" y="157"/>
                    <a:pt x="102" y="156"/>
                  </a:cubicBezTo>
                  <a:cubicBezTo>
                    <a:pt x="102" y="154"/>
                    <a:pt x="100" y="152"/>
                    <a:pt x="97" y="152"/>
                  </a:cubicBezTo>
                  <a:cubicBezTo>
                    <a:pt x="97" y="152"/>
                    <a:pt x="97" y="152"/>
                    <a:pt x="97" y="152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1" y="133"/>
                    <a:pt x="102" y="132"/>
                    <a:pt x="102" y="131"/>
                  </a:cubicBezTo>
                  <a:close/>
                  <a:moveTo>
                    <a:pt x="55" y="135"/>
                  </a:moveTo>
                  <a:cubicBezTo>
                    <a:pt x="54" y="135"/>
                    <a:pt x="53" y="135"/>
                    <a:pt x="52" y="136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26" y="162"/>
                    <a:pt x="26" y="163"/>
                    <a:pt x="26" y="164"/>
                  </a:cubicBezTo>
                  <a:cubicBezTo>
                    <a:pt x="26" y="167"/>
                    <a:pt x="28" y="169"/>
                    <a:pt x="30" y="169"/>
                  </a:cubicBezTo>
                  <a:cubicBezTo>
                    <a:pt x="31" y="169"/>
                    <a:pt x="32" y="168"/>
                    <a:pt x="33" y="167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9" y="141"/>
                    <a:pt x="59" y="140"/>
                    <a:pt x="59" y="139"/>
                  </a:cubicBezTo>
                  <a:cubicBezTo>
                    <a:pt x="59" y="137"/>
                    <a:pt x="58" y="135"/>
                    <a:pt x="55" y="135"/>
                  </a:cubicBezTo>
                  <a:close/>
                  <a:moveTo>
                    <a:pt x="161" y="43"/>
                  </a:moveTo>
                  <a:cubicBezTo>
                    <a:pt x="161" y="43"/>
                    <a:pt x="161" y="42"/>
                    <a:pt x="161" y="42"/>
                  </a:cubicBezTo>
                  <a:cubicBezTo>
                    <a:pt x="161" y="28"/>
                    <a:pt x="149" y="17"/>
                    <a:pt x="135" y="17"/>
                  </a:cubicBezTo>
                  <a:cubicBezTo>
                    <a:pt x="129" y="17"/>
                    <a:pt x="123" y="19"/>
                    <a:pt x="119" y="23"/>
                  </a:cubicBezTo>
                  <a:cubicBezTo>
                    <a:pt x="110" y="9"/>
                    <a:pt x="94" y="0"/>
                    <a:pt x="76" y="0"/>
                  </a:cubicBezTo>
                  <a:cubicBezTo>
                    <a:pt x="51" y="0"/>
                    <a:pt x="30" y="19"/>
                    <a:pt x="26" y="43"/>
                  </a:cubicBezTo>
                  <a:cubicBezTo>
                    <a:pt x="11" y="46"/>
                    <a:pt x="0" y="60"/>
                    <a:pt x="0" y="76"/>
                  </a:cubicBezTo>
                  <a:cubicBezTo>
                    <a:pt x="0" y="94"/>
                    <a:pt x="16" y="109"/>
                    <a:pt x="34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71" y="109"/>
                    <a:pt x="186" y="94"/>
                    <a:pt x="186" y="76"/>
                  </a:cubicBezTo>
                  <a:cubicBezTo>
                    <a:pt x="186" y="60"/>
                    <a:pt x="175" y="47"/>
                    <a:pt x="161" y="43"/>
                  </a:cubicBezTo>
                  <a:close/>
                  <a:moveTo>
                    <a:pt x="152" y="101"/>
                  </a:moveTo>
                  <a:cubicBezTo>
                    <a:pt x="34" y="101"/>
                    <a:pt x="34" y="101"/>
                    <a:pt x="34" y="101"/>
                  </a:cubicBezTo>
                  <a:cubicBezTo>
                    <a:pt x="20" y="101"/>
                    <a:pt x="9" y="90"/>
                    <a:pt x="9" y="76"/>
                  </a:cubicBezTo>
                  <a:cubicBezTo>
                    <a:pt x="9" y="64"/>
                    <a:pt x="17" y="54"/>
                    <a:pt x="28" y="51"/>
                  </a:cubicBezTo>
                  <a:cubicBezTo>
                    <a:pt x="32" y="50"/>
                    <a:pt x="34" y="48"/>
                    <a:pt x="35" y="44"/>
                  </a:cubicBezTo>
                  <a:cubicBezTo>
                    <a:pt x="38" y="24"/>
                    <a:pt x="56" y="8"/>
                    <a:pt x="76" y="8"/>
                  </a:cubicBezTo>
                  <a:cubicBezTo>
                    <a:pt x="91" y="8"/>
                    <a:pt x="100" y="11"/>
                    <a:pt x="107" y="23"/>
                  </a:cubicBezTo>
                  <a:cubicBezTo>
                    <a:pt x="109" y="25"/>
                    <a:pt x="115" y="31"/>
                    <a:pt x="118" y="31"/>
                  </a:cubicBezTo>
                  <a:cubicBezTo>
                    <a:pt x="118" y="31"/>
                    <a:pt x="119" y="31"/>
                    <a:pt x="119" y="31"/>
                  </a:cubicBezTo>
                  <a:cubicBezTo>
                    <a:pt x="121" y="31"/>
                    <a:pt x="123" y="31"/>
                    <a:pt x="124" y="29"/>
                  </a:cubicBezTo>
                  <a:cubicBezTo>
                    <a:pt x="127" y="27"/>
                    <a:pt x="131" y="25"/>
                    <a:pt x="135" y="25"/>
                  </a:cubicBezTo>
                  <a:cubicBezTo>
                    <a:pt x="145" y="25"/>
                    <a:pt x="152" y="33"/>
                    <a:pt x="152" y="42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2" y="47"/>
                    <a:pt x="155" y="50"/>
                    <a:pt x="159" y="51"/>
                  </a:cubicBezTo>
                  <a:cubicBezTo>
                    <a:pt x="170" y="54"/>
                    <a:pt x="178" y="64"/>
                    <a:pt x="178" y="76"/>
                  </a:cubicBezTo>
                  <a:cubicBezTo>
                    <a:pt x="178" y="90"/>
                    <a:pt x="166" y="101"/>
                    <a:pt x="152" y="101"/>
                  </a:cubicBezTo>
                  <a:close/>
                  <a:moveTo>
                    <a:pt x="144" y="135"/>
                  </a:moveTo>
                  <a:cubicBezTo>
                    <a:pt x="143" y="135"/>
                    <a:pt x="142" y="135"/>
                    <a:pt x="141" y="136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15" y="162"/>
                    <a:pt x="114" y="163"/>
                    <a:pt x="114" y="164"/>
                  </a:cubicBezTo>
                  <a:cubicBezTo>
                    <a:pt x="114" y="167"/>
                    <a:pt x="116" y="169"/>
                    <a:pt x="119" y="169"/>
                  </a:cubicBezTo>
                  <a:cubicBezTo>
                    <a:pt x="120" y="169"/>
                    <a:pt x="121" y="168"/>
                    <a:pt x="122" y="167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8" y="141"/>
                    <a:pt x="148" y="140"/>
                    <a:pt x="148" y="139"/>
                  </a:cubicBezTo>
                  <a:cubicBezTo>
                    <a:pt x="148" y="137"/>
                    <a:pt x="146" y="135"/>
                    <a:pt x="144" y="135"/>
                  </a:cubicBezTo>
                  <a:close/>
                </a:path>
              </a:pathLst>
            </a:custGeom>
            <a:solidFill>
              <a:srgbClr val="ABB68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522539" y="3602747"/>
            <a:ext cx="1163967" cy="1163967"/>
            <a:chOff x="9587354" y="3602747"/>
            <a:chExt cx="1163967" cy="1163967"/>
          </a:xfrm>
        </p:grpSpPr>
        <p:sp>
          <p:nvSpPr>
            <p:cNvPr id="50" name="iṡļîḋé"/>
            <p:cNvSpPr>
              <a:spLocks noChangeAspect="1"/>
            </p:cNvSpPr>
            <p:nvPr/>
          </p:nvSpPr>
          <p:spPr>
            <a:xfrm>
              <a:off x="9587354" y="3602747"/>
              <a:ext cx="1163967" cy="1163967"/>
            </a:xfrm>
            <a:prstGeom prst="ellipse">
              <a:avLst/>
            </a:prstGeom>
            <a:noFill/>
            <a:ln w="57150">
              <a:solidFill>
                <a:srgbClr val="649F7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îsḷïḋe"/>
            <p:cNvSpPr/>
            <p:nvPr/>
          </p:nvSpPr>
          <p:spPr bwMode="auto">
            <a:xfrm>
              <a:off x="9977717" y="4071606"/>
              <a:ext cx="383238" cy="208627"/>
            </a:xfrm>
            <a:custGeom>
              <a:avLst/>
              <a:gdLst>
                <a:gd name="T0" fmla="*/ 93 w 186"/>
                <a:gd name="T1" fmla="*/ 0 h 101"/>
                <a:gd name="T2" fmla="*/ 0 w 186"/>
                <a:gd name="T3" fmla="*/ 97 h 101"/>
                <a:gd name="T4" fmla="*/ 4 w 186"/>
                <a:gd name="T5" fmla="*/ 101 h 101"/>
                <a:gd name="T6" fmla="*/ 80 w 186"/>
                <a:gd name="T7" fmla="*/ 101 h 101"/>
                <a:gd name="T8" fmla="*/ 85 w 186"/>
                <a:gd name="T9" fmla="*/ 97 h 101"/>
                <a:gd name="T10" fmla="*/ 93 w 186"/>
                <a:gd name="T11" fmla="*/ 84 h 101"/>
                <a:gd name="T12" fmla="*/ 101 w 186"/>
                <a:gd name="T13" fmla="*/ 97 h 101"/>
                <a:gd name="T14" fmla="*/ 106 w 186"/>
                <a:gd name="T15" fmla="*/ 101 h 101"/>
                <a:gd name="T16" fmla="*/ 182 w 186"/>
                <a:gd name="T17" fmla="*/ 101 h 101"/>
                <a:gd name="T18" fmla="*/ 186 w 186"/>
                <a:gd name="T19" fmla="*/ 97 h 101"/>
                <a:gd name="T20" fmla="*/ 93 w 186"/>
                <a:gd name="T21" fmla="*/ 0 h 101"/>
                <a:gd name="T22" fmla="*/ 109 w 186"/>
                <a:gd name="T23" fmla="*/ 92 h 101"/>
                <a:gd name="T24" fmla="*/ 93 w 186"/>
                <a:gd name="T25" fmla="*/ 76 h 101"/>
                <a:gd name="T26" fmla="*/ 76 w 186"/>
                <a:gd name="T27" fmla="*/ 92 h 101"/>
                <a:gd name="T28" fmla="*/ 59 w 186"/>
                <a:gd name="T29" fmla="*/ 92 h 101"/>
                <a:gd name="T30" fmla="*/ 93 w 186"/>
                <a:gd name="T31" fmla="*/ 59 h 101"/>
                <a:gd name="T32" fmla="*/ 126 w 186"/>
                <a:gd name="T33" fmla="*/ 92 h 101"/>
                <a:gd name="T34" fmla="*/ 109 w 186"/>
                <a:gd name="T35" fmla="*/ 92 h 101"/>
                <a:gd name="T36" fmla="*/ 135 w 186"/>
                <a:gd name="T37" fmla="*/ 92 h 101"/>
                <a:gd name="T38" fmla="*/ 93 w 186"/>
                <a:gd name="T39" fmla="*/ 50 h 101"/>
                <a:gd name="T40" fmla="*/ 51 w 186"/>
                <a:gd name="T41" fmla="*/ 92 h 101"/>
                <a:gd name="T42" fmla="*/ 34 w 186"/>
                <a:gd name="T43" fmla="*/ 92 h 101"/>
                <a:gd name="T44" fmla="*/ 93 w 186"/>
                <a:gd name="T45" fmla="*/ 33 h 101"/>
                <a:gd name="T46" fmla="*/ 152 w 186"/>
                <a:gd name="T47" fmla="*/ 92 h 101"/>
                <a:gd name="T48" fmla="*/ 135 w 186"/>
                <a:gd name="T49" fmla="*/ 92 h 101"/>
                <a:gd name="T50" fmla="*/ 160 w 186"/>
                <a:gd name="T51" fmla="*/ 92 h 101"/>
                <a:gd name="T52" fmla="*/ 93 w 186"/>
                <a:gd name="T53" fmla="*/ 25 h 101"/>
                <a:gd name="T54" fmla="*/ 26 w 186"/>
                <a:gd name="T55" fmla="*/ 92 h 101"/>
                <a:gd name="T56" fmla="*/ 9 w 186"/>
                <a:gd name="T57" fmla="*/ 92 h 101"/>
                <a:gd name="T58" fmla="*/ 93 w 186"/>
                <a:gd name="T59" fmla="*/ 8 h 101"/>
                <a:gd name="T60" fmla="*/ 177 w 186"/>
                <a:gd name="T61" fmla="*/ 92 h 101"/>
                <a:gd name="T62" fmla="*/ 160 w 186"/>
                <a:gd name="T63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01">
                  <a:moveTo>
                    <a:pt x="93" y="0"/>
                  </a:moveTo>
                  <a:cubicBezTo>
                    <a:pt x="42" y="0"/>
                    <a:pt x="0" y="43"/>
                    <a:pt x="0" y="97"/>
                  </a:cubicBezTo>
                  <a:cubicBezTo>
                    <a:pt x="0" y="99"/>
                    <a:pt x="2" y="101"/>
                    <a:pt x="4" y="10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83" y="101"/>
                    <a:pt x="85" y="99"/>
                    <a:pt x="85" y="97"/>
                  </a:cubicBezTo>
                  <a:cubicBezTo>
                    <a:pt x="85" y="90"/>
                    <a:pt x="88" y="84"/>
                    <a:pt x="93" y="84"/>
                  </a:cubicBezTo>
                  <a:cubicBezTo>
                    <a:pt x="98" y="84"/>
                    <a:pt x="101" y="90"/>
                    <a:pt x="101" y="97"/>
                  </a:cubicBezTo>
                  <a:cubicBezTo>
                    <a:pt x="101" y="99"/>
                    <a:pt x="103" y="101"/>
                    <a:pt x="106" y="101"/>
                  </a:cubicBezTo>
                  <a:cubicBezTo>
                    <a:pt x="182" y="101"/>
                    <a:pt x="182" y="101"/>
                    <a:pt x="182" y="101"/>
                  </a:cubicBezTo>
                  <a:cubicBezTo>
                    <a:pt x="184" y="101"/>
                    <a:pt x="186" y="99"/>
                    <a:pt x="186" y="97"/>
                  </a:cubicBezTo>
                  <a:cubicBezTo>
                    <a:pt x="186" y="43"/>
                    <a:pt x="144" y="0"/>
                    <a:pt x="93" y="0"/>
                  </a:cubicBezTo>
                  <a:close/>
                  <a:moveTo>
                    <a:pt x="109" y="92"/>
                  </a:moveTo>
                  <a:cubicBezTo>
                    <a:pt x="108" y="83"/>
                    <a:pt x="101" y="76"/>
                    <a:pt x="93" y="76"/>
                  </a:cubicBezTo>
                  <a:cubicBezTo>
                    <a:pt x="85" y="76"/>
                    <a:pt x="78" y="83"/>
                    <a:pt x="76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73"/>
                    <a:pt x="76" y="59"/>
                    <a:pt x="93" y="59"/>
                  </a:cubicBezTo>
                  <a:cubicBezTo>
                    <a:pt x="110" y="59"/>
                    <a:pt x="125" y="73"/>
                    <a:pt x="126" y="92"/>
                  </a:cubicBezTo>
                  <a:lnTo>
                    <a:pt x="109" y="92"/>
                  </a:lnTo>
                  <a:close/>
                  <a:moveTo>
                    <a:pt x="135" y="92"/>
                  </a:moveTo>
                  <a:cubicBezTo>
                    <a:pt x="133" y="69"/>
                    <a:pt x="115" y="50"/>
                    <a:pt x="93" y="50"/>
                  </a:cubicBezTo>
                  <a:cubicBezTo>
                    <a:pt x="71" y="50"/>
                    <a:pt x="53" y="69"/>
                    <a:pt x="51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6" y="59"/>
                    <a:pt x="62" y="33"/>
                    <a:pt x="93" y="33"/>
                  </a:cubicBezTo>
                  <a:cubicBezTo>
                    <a:pt x="124" y="33"/>
                    <a:pt x="150" y="59"/>
                    <a:pt x="152" y="92"/>
                  </a:cubicBezTo>
                  <a:lnTo>
                    <a:pt x="135" y="92"/>
                  </a:lnTo>
                  <a:close/>
                  <a:moveTo>
                    <a:pt x="160" y="92"/>
                  </a:moveTo>
                  <a:cubicBezTo>
                    <a:pt x="158" y="55"/>
                    <a:pt x="129" y="25"/>
                    <a:pt x="93" y="25"/>
                  </a:cubicBezTo>
                  <a:cubicBezTo>
                    <a:pt x="57" y="25"/>
                    <a:pt x="28" y="55"/>
                    <a:pt x="26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11" y="45"/>
                    <a:pt x="48" y="8"/>
                    <a:pt x="93" y="8"/>
                  </a:cubicBezTo>
                  <a:cubicBezTo>
                    <a:pt x="138" y="8"/>
                    <a:pt x="175" y="45"/>
                    <a:pt x="177" y="92"/>
                  </a:cubicBezTo>
                  <a:lnTo>
                    <a:pt x="160" y="92"/>
                  </a:lnTo>
                  <a:close/>
                </a:path>
              </a:pathLst>
            </a:custGeom>
            <a:solidFill>
              <a:srgbClr val="649F7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7" name="ïşḻïḋe"/>
          <p:cNvSpPr/>
          <p:nvPr/>
        </p:nvSpPr>
        <p:spPr bwMode="auto">
          <a:xfrm>
            <a:off x="755704" y="3606301"/>
            <a:ext cx="1564209" cy="1560853"/>
          </a:xfrm>
          <a:prstGeom prst="ellipse">
            <a:avLst/>
          </a:prstGeom>
          <a:solidFill>
            <a:srgbClr val="D8DDD9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矩形 67"/>
          <p:cNvSpPr/>
          <p:nvPr/>
        </p:nvSpPr>
        <p:spPr>
          <a:xfrm>
            <a:off x="5963445" y="1970751"/>
            <a:ext cx="4824734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5688959" y="4899803"/>
            <a:ext cx="1605264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16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16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16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1600" dirty="0">
              <a:solidFill>
                <a:srgbClr val="5C4937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7584819" y="4903723"/>
            <a:ext cx="1605264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16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16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16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1600" dirty="0">
              <a:solidFill>
                <a:srgbClr val="5C4937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368410" y="4903723"/>
            <a:ext cx="1605264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16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16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16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1600" dirty="0">
              <a:solidFill>
                <a:srgbClr val="5C4937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2085025" y="2508142"/>
            <a:ext cx="1788492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18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18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18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1800" dirty="0">
              <a:solidFill>
                <a:schemeClr val="bg1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611210" y="3997333"/>
            <a:ext cx="1386243" cy="30777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14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14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14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1400" dirty="0">
              <a:solidFill>
                <a:schemeClr val="bg1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883350" y="4277112"/>
            <a:ext cx="1386243" cy="30777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1400" dirty="0"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1400" dirty="0"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1400" dirty="0"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1400" dirty="0"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76739" y="5267716"/>
            <a:ext cx="1429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</a:t>
            </a:r>
            <a:endParaRPr lang="zh-CN" altLang="en-US" sz="1400" dirty="0"/>
          </a:p>
        </p:txBody>
      </p:sp>
      <p:sp>
        <p:nvSpPr>
          <p:cNvPr id="75" name="矩形 74"/>
          <p:cNvSpPr/>
          <p:nvPr/>
        </p:nvSpPr>
        <p:spPr>
          <a:xfrm>
            <a:off x="7660960" y="5267716"/>
            <a:ext cx="1429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</a:t>
            </a:r>
            <a:endParaRPr lang="zh-CN" altLang="en-US" sz="1400" dirty="0"/>
          </a:p>
        </p:txBody>
      </p:sp>
      <p:sp>
        <p:nvSpPr>
          <p:cNvPr id="76" name="矩形 75"/>
          <p:cNvSpPr/>
          <p:nvPr/>
        </p:nvSpPr>
        <p:spPr>
          <a:xfrm>
            <a:off x="9456190" y="5267716"/>
            <a:ext cx="1429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</a:t>
            </a:r>
            <a:endParaRPr lang="zh-CN" altLang="en-US" sz="1400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6096000" y="3050145"/>
            <a:ext cx="1198223" cy="0"/>
          </a:xfrm>
          <a:prstGeom prst="line">
            <a:avLst/>
          </a:prstGeom>
          <a:ln w="19050">
            <a:solidFill>
              <a:srgbClr val="649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2303242" y="2957567"/>
            <a:ext cx="1429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 descr="图片包含 餐桌, 室内&#10;&#10;已生成极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7" t="38982" b="44631"/>
          <a:stretch>
            <a:fillRect/>
          </a:stretch>
        </p:blipFill>
        <p:spPr>
          <a:xfrm>
            <a:off x="11129443" y="102436"/>
            <a:ext cx="1062557" cy="79111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590" y="3626068"/>
            <a:ext cx="2293149" cy="2521083"/>
          </a:xfrm>
          <a:prstGeom prst="rect">
            <a:avLst/>
          </a:prstGeom>
        </p:spPr>
      </p:pic>
      <p:pic>
        <p:nvPicPr>
          <p:cNvPr id="28" name="图片 27" descr="图片包含 餐桌, 室内&#10;&#10;已生成极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9" r="19778" b="66027"/>
          <a:stretch>
            <a:fillRect/>
          </a:stretch>
        </p:blipFill>
        <p:spPr>
          <a:xfrm>
            <a:off x="4543024" y="1536795"/>
            <a:ext cx="1874449" cy="165494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732507" y="3034080"/>
            <a:ext cx="5596482" cy="3827125"/>
            <a:chOff x="5959011" y="3678148"/>
            <a:chExt cx="4649963" cy="3179853"/>
          </a:xfrm>
        </p:grpSpPr>
        <p:pic>
          <p:nvPicPr>
            <p:cNvPr id="27" name="图片 26" descr="图片包含 餐桌, 室内&#10;&#10;已生成极高可信度的说明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74"/>
            <a:stretch>
              <a:fillRect/>
            </a:stretch>
          </p:blipFill>
          <p:spPr>
            <a:xfrm>
              <a:off x="6380252" y="4140485"/>
              <a:ext cx="4138821" cy="2717516"/>
            </a:xfrm>
            <a:prstGeom prst="rect">
              <a:avLst/>
            </a:prstGeom>
          </p:spPr>
        </p:pic>
        <p:sp>
          <p:nvSpPr>
            <p:cNvPr id="2" name="任意多边形: 形状 1"/>
            <p:cNvSpPr/>
            <p:nvPr/>
          </p:nvSpPr>
          <p:spPr>
            <a:xfrm>
              <a:off x="9472773" y="4140485"/>
              <a:ext cx="1136201" cy="863030"/>
            </a:xfrm>
            <a:custGeom>
              <a:avLst/>
              <a:gdLst>
                <a:gd name="connsiteX0" fmla="*/ 1109609 w 1582220"/>
                <a:gd name="connsiteY0" fmla="*/ 0 h 863030"/>
                <a:gd name="connsiteX1" fmla="*/ 0 w 1582220"/>
                <a:gd name="connsiteY1" fmla="*/ 267128 h 863030"/>
                <a:gd name="connsiteX2" fmla="*/ 92467 w 1582220"/>
                <a:gd name="connsiteY2" fmla="*/ 667821 h 863030"/>
                <a:gd name="connsiteX3" fmla="*/ 246580 w 1582220"/>
                <a:gd name="connsiteY3" fmla="*/ 863030 h 863030"/>
                <a:gd name="connsiteX4" fmla="*/ 1243173 w 1582220"/>
                <a:gd name="connsiteY4" fmla="*/ 770562 h 863030"/>
                <a:gd name="connsiteX5" fmla="*/ 1582220 w 1582220"/>
                <a:gd name="connsiteY5" fmla="*/ 195209 h 863030"/>
                <a:gd name="connsiteX6" fmla="*/ 1109609 w 1582220"/>
                <a:gd name="connsiteY6" fmla="*/ 0 h 86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2220" h="863030">
                  <a:moveTo>
                    <a:pt x="1109609" y="0"/>
                  </a:moveTo>
                  <a:lnTo>
                    <a:pt x="0" y="267128"/>
                  </a:lnTo>
                  <a:lnTo>
                    <a:pt x="92467" y="667821"/>
                  </a:lnTo>
                  <a:lnTo>
                    <a:pt x="246580" y="863030"/>
                  </a:lnTo>
                  <a:lnTo>
                    <a:pt x="1243173" y="770562"/>
                  </a:lnTo>
                  <a:lnTo>
                    <a:pt x="1582220" y="195209"/>
                  </a:lnTo>
                  <a:lnTo>
                    <a:pt x="1109609" y="0"/>
                  </a:lnTo>
                  <a:close/>
                </a:path>
              </a:pathLst>
            </a:custGeom>
            <a:solidFill>
              <a:srgbClr val="FCF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: 形状 2"/>
            <p:cNvSpPr/>
            <p:nvPr/>
          </p:nvSpPr>
          <p:spPr>
            <a:xfrm>
              <a:off x="5959011" y="3678148"/>
              <a:ext cx="2003461" cy="1705510"/>
            </a:xfrm>
            <a:custGeom>
              <a:avLst/>
              <a:gdLst>
                <a:gd name="connsiteX0" fmla="*/ 246580 w 2003461"/>
                <a:gd name="connsiteY0" fmla="*/ 1068513 h 1705510"/>
                <a:gd name="connsiteX1" fmla="*/ 462337 w 2003461"/>
                <a:gd name="connsiteY1" fmla="*/ 246580 h 1705510"/>
                <a:gd name="connsiteX2" fmla="*/ 1089061 w 2003461"/>
                <a:gd name="connsiteY2" fmla="*/ 0 h 1705510"/>
                <a:gd name="connsiteX3" fmla="*/ 1808252 w 2003461"/>
                <a:gd name="connsiteY3" fmla="*/ 143839 h 1705510"/>
                <a:gd name="connsiteX4" fmla="*/ 2003461 w 2003461"/>
                <a:gd name="connsiteY4" fmla="*/ 462337 h 1705510"/>
                <a:gd name="connsiteX5" fmla="*/ 1941816 w 2003461"/>
                <a:gd name="connsiteY5" fmla="*/ 791110 h 1705510"/>
                <a:gd name="connsiteX6" fmla="*/ 1674688 w 2003461"/>
                <a:gd name="connsiteY6" fmla="*/ 1191803 h 1705510"/>
                <a:gd name="connsiteX7" fmla="*/ 1202077 w 2003461"/>
                <a:gd name="connsiteY7" fmla="*/ 1489753 h 1705510"/>
                <a:gd name="connsiteX8" fmla="*/ 544531 w 2003461"/>
                <a:gd name="connsiteY8" fmla="*/ 1705510 h 1705510"/>
                <a:gd name="connsiteX9" fmla="*/ 0 w 2003461"/>
                <a:gd name="connsiteY9" fmla="*/ 1705510 h 1705510"/>
                <a:gd name="connsiteX10" fmla="*/ 246580 w 2003461"/>
                <a:gd name="connsiteY10" fmla="*/ 1068513 h 170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3461" h="1705510">
                  <a:moveTo>
                    <a:pt x="246580" y="1068513"/>
                  </a:moveTo>
                  <a:lnTo>
                    <a:pt x="462337" y="246580"/>
                  </a:lnTo>
                  <a:lnTo>
                    <a:pt x="1089061" y="0"/>
                  </a:lnTo>
                  <a:lnTo>
                    <a:pt x="1808252" y="143839"/>
                  </a:lnTo>
                  <a:lnTo>
                    <a:pt x="2003461" y="462337"/>
                  </a:lnTo>
                  <a:lnTo>
                    <a:pt x="1941816" y="791110"/>
                  </a:lnTo>
                  <a:lnTo>
                    <a:pt x="1674688" y="1191803"/>
                  </a:lnTo>
                  <a:lnTo>
                    <a:pt x="1202077" y="1489753"/>
                  </a:lnTo>
                  <a:lnTo>
                    <a:pt x="544531" y="1705510"/>
                  </a:lnTo>
                  <a:lnTo>
                    <a:pt x="0" y="1705510"/>
                  </a:lnTo>
                  <a:lnTo>
                    <a:pt x="246580" y="1068513"/>
                  </a:lnTo>
                  <a:close/>
                </a:path>
              </a:pathLst>
            </a:custGeom>
            <a:solidFill>
              <a:srgbClr val="FCF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2444956" y="2572415"/>
            <a:ext cx="351348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</a:p>
        </p:txBody>
      </p:sp>
      <p:sp>
        <p:nvSpPr>
          <p:cNvPr id="35" name="矩形 34"/>
          <p:cNvSpPr/>
          <p:nvPr/>
        </p:nvSpPr>
        <p:spPr>
          <a:xfrm>
            <a:off x="2437297" y="3137166"/>
            <a:ext cx="5730960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36" name="矩形 35"/>
          <p:cNvSpPr/>
          <p:nvPr/>
        </p:nvSpPr>
        <p:spPr>
          <a:xfrm>
            <a:off x="2492004" y="4219349"/>
            <a:ext cx="1458960" cy="400110"/>
          </a:xfrm>
          <a:prstGeom prst="rect">
            <a:avLst/>
          </a:prstGeom>
          <a:solidFill>
            <a:srgbClr val="FC5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第四部分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819725" y="2327777"/>
            <a:ext cx="65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22592D"/>
                </a:solidFill>
                <a:latin typeface="Prestige Elite Std" panose="02060509020206020304" pitchFamily="49" charset="0"/>
              </a:rPr>
              <a:t>4</a:t>
            </a:r>
            <a:endParaRPr lang="zh-CN" altLang="en-US" sz="4800" dirty="0">
              <a:solidFill>
                <a:srgbClr val="22592D"/>
              </a:solidFill>
              <a:latin typeface="Prestige Elite Std" panose="02060509020206020304" pitchFamily="49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0" b="83518"/>
          <a:stretch>
            <a:fillRect/>
          </a:stretch>
        </p:blipFill>
        <p:spPr>
          <a:xfrm>
            <a:off x="-1" y="0"/>
            <a:ext cx="1847373" cy="1241161"/>
          </a:xfrm>
          <a:prstGeom prst="rect">
            <a:avLst/>
          </a:prstGeom>
        </p:spPr>
      </p:pic>
      <p:pic>
        <p:nvPicPr>
          <p:cNvPr id="31" name="图片 30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3" t="51834" r="860" b="25870"/>
          <a:stretch>
            <a:fillRect/>
          </a:stretch>
        </p:blipFill>
        <p:spPr>
          <a:xfrm>
            <a:off x="10586736" y="4184731"/>
            <a:ext cx="1605264" cy="14301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23686" y="1640716"/>
            <a:ext cx="10387173" cy="2065105"/>
          </a:xfrm>
          <a:prstGeom prst="rect">
            <a:avLst/>
          </a:prstGeom>
          <a:noFill/>
          <a:ln w="19050">
            <a:solidFill>
              <a:srgbClr val="649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23685" y="3905197"/>
            <a:ext cx="10387173" cy="2065105"/>
          </a:xfrm>
          <a:prstGeom prst="rect">
            <a:avLst/>
          </a:prstGeom>
          <a:noFill/>
          <a:ln w="19050">
            <a:solidFill>
              <a:srgbClr val="ABB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 descr="图片包含 室内, 餐桌, 地板, 墙壁&#10;&#10;已生成极高可信度的说明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3" b="59842"/>
          <a:stretch>
            <a:fillRect/>
          </a:stretch>
        </p:blipFill>
        <p:spPr>
          <a:xfrm>
            <a:off x="9472772" y="2175939"/>
            <a:ext cx="1664414" cy="1653366"/>
          </a:xfrm>
          <a:prstGeom prst="rect">
            <a:avLst/>
          </a:prstGeom>
        </p:spPr>
      </p:pic>
      <p:pic>
        <p:nvPicPr>
          <p:cNvPr id="26" name="图片 25" descr="图片包含 室内, 餐桌, 地板, 墙壁&#10;&#10;已生成极高可信度的说明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3" b="59842"/>
          <a:stretch>
            <a:fillRect/>
          </a:stretch>
        </p:blipFill>
        <p:spPr>
          <a:xfrm>
            <a:off x="1405846" y="4413376"/>
            <a:ext cx="1664414" cy="165336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405846" y="1975884"/>
            <a:ext cx="268213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2000" dirty="0">
              <a:solidFill>
                <a:srgbClr val="5C4937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05845" y="2475680"/>
            <a:ext cx="7893253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070260" y="4423991"/>
            <a:ext cx="268213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2000" dirty="0">
              <a:solidFill>
                <a:srgbClr val="5C4937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070259" y="4923787"/>
            <a:ext cx="7893253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0" b="83518"/>
          <a:stretch>
            <a:fillRect/>
          </a:stretch>
        </p:blipFill>
        <p:spPr>
          <a:xfrm>
            <a:off x="-1" y="0"/>
            <a:ext cx="1847373" cy="1241161"/>
          </a:xfrm>
          <a:prstGeom prst="rect">
            <a:avLst/>
          </a:prstGeom>
        </p:spPr>
      </p:pic>
      <p:pic>
        <p:nvPicPr>
          <p:cNvPr id="31" name="图片 30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3" t="51834" r="860" b="25870"/>
          <a:stretch>
            <a:fillRect/>
          </a:stretch>
        </p:blipFill>
        <p:spPr>
          <a:xfrm>
            <a:off x="10586736" y="4184731"/>
            <a:ext cx="1605264" cy="1430145"/>
          </a:xfrm>
          <a:prstGeom prst="rect">
            <a:avLst/>
          </a:prstGeom>
        </p:spPr>
      </p:pic>
      <p:pic>
        <p:nvPicPr>
          <p:cNvPr id="4" name="图片 3" descr="图片包含 餐桌, 室内, 蛋糕&#10;&#10;已生成极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5372"/>
            <a:ext cx="4006921" cy="315974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14562" y="2522815"/>
            <a:ext cx="4206104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14562" y="2172605"/>
            <a:ext cx="2416140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18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18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18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1800" dirty="0">
              <a:solidFill>
                <a:srgbClr val="5C4937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4562" y="3849881"/>
            <a:ext cx="4206104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14562" y="3552594"/>
            <a:ext cx="2416140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18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18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18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1800" dirty="0">
              <a:solidFill>
                <a:srgbClr val="5C4937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14562" y="5176947"/>
            <a:ext cx="4206104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814562" y="4879660"/>
            <a:ext cx="2416140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18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18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18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1800" dirty="0">
              <a:solidFill>
                <a:srgbClr val="5C4937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68803" y="2208168"/>
            <a:ext cx="45719" cy="297278"/>
          </a:xfrm>
          <a:prstGeom prst="rect">
            <a:avLst/>
          </a:prstGeom>
          <a:solidFill>
            <a:srgbClr val="649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568803" y="3624648"/>
            <a:ext cx="45719" cy="297278"/>
          </a:xfrm>
          <a:prstGeom prst="rect">
            <a:avLst/>
          </a:prstGeom>
          <a:solidFill>
            <a:srgbClr val="649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568803" y="4915687"/>
            <a:ext cx="45719" cy="297278"/>
          </a:xfrm>
          <a:prstGeom prst="rect">
            <a:avLst/>
          </a:prstGeom>
          <a:solidFill>
            <a:srgbClr val="649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0" b="83518"/>
          <a:stretch>
            <a:fillRect/>
          </a:stretch>
        </p:blipFill>
        <p:spPr>
          <a:xfrm>
            <a:off x="-1" y="0"/>
            <a:ext cx="1847373" cy="1241161"/>
          </a:xfrm>
          <a:prstGeom prst="rect">
            <a:avLst/>
          </a:prstGeom>
        </p:spPr>
      </p:pic>
      <p:pic>
        <p:nvPicPr>
          <p:cNvPr id="31" name="图片 30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3" t="51834" r="860" b="25870"/>
          <a:stretch>
            <a:fillRect/>
          </a:stretch>
        </p:blipFill>
        <p:spPr>
          <a:xfrm>
            <a:off x="10586736" y="4184731"/>
            <a:ext cx="1605264" cy="14301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675560" y="1557145"/>
            <a:ext cx="2232248" cy="223224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07808" y="1557145"/>
            <a:ext cx="2232248" cy="2232248"/>
          </a:xfrm>
          <a:prstGeom prst="rect">
            <a:avLst/>
          </a:prstGeom>
          <a:solidFill>
            <a:srgbClr val="649F74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675560" y="3789393"/>
            <a:ext cx="2232248" cy="223224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907808" y="3789393"/>
            <a:ext cx="2232248" cy="223224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KSO_Shape"/>
          <p:cNvSpPr/>
          <p:nvPr/>
        </p:nvSpPr>
        <p:spPr>
          <a:xfrm>
            <a:off x="6523661" y="2058079"/>
            <a:ext cx="473210" cy="401440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8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8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8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8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rgbClr val="649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KSO_Shape"/>
          <p:cNvSpPr/>
          <p:nvPr/>
        </p:nvSpPr>
        <p:spPr>
          <a:xfrm>
            <a:off x="8707193" y="1994062"/>
            <a:ext cx="447581" cy="522468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KSO_Shape"/>
          <p:cNvSpPr/>
          <p:nvPr/>
        </p:nvSpPr>
        <p:spPr>
          <a:xfrm rot="19281309">
            <a:off x="8952562" y="4226227"/>
            <a:ext cx="216421" cy="659150"/>
          </a:xfrm>
          <a:custGeom>
            <a:avLst/>
            <a:gdLst>
              <a:gd name="connsiteX0" fmla="*/ 1125299 w 2250598"/>
              <a:gd name="connsiteY0" fmla="*/ 5484084 h 6849334"/>
              <a:gd name="connsiteX1" fmla="*/ 687149 w 2250598"/>
              <a:gd name="connsiteY1" fmla="*/ 5922234 h 6849334"/>
              <a:gd name="connsiteX2" fmla="*/ 1125299 w 2250598"/>
              <a:gd name="connsiteY2" fmla="*/ 6360384 h 6849334"/>
              <a:gd name="connsiteX3" fmla="*/ 1563449 w 2250598"/>
              <a:gd name="connsiteY3" fmla="*/ 5922234 h 6849334"/>
              <a:gd name="connsiteX4" fmla="*/ 1125299 w 2250598"/>
              <a:gd name="connsiteY4" fmla="*/ 5484084 h 6849334"/>
              <a:gd name="connsiteX5" fmla="*/ 690080 w 2250598"/>
              <a:gd name="connsiteY5" fmla="*/ 0 h 6849334"/>
              <a:gd name="connsiteX6" fmla="*/ 690080 w 2250598"/>
              <a:gd name="connsiteY6" fmla="*/ 905095 h 6849334"/>
              <a:gd name="connsiteX7" fmla="*/ 1560516 w 2250598"/>
              <a:gd name="connsiteY7" fmla="*/ 905095 h 6849334"/>
              <a:gd name="connsiteX8" fmla="*/ 1560516 w 2250598"/>
              <a:gd name="connsiteY8" fmla="*/ 0 h 6849334"/>
              <a:gd name="connsiteX9" fmla="*/ 1563316 w 2250598"/>
              <a:gd name="connsiteY9" fmla="*/ 869 h 6849334"/>
              <a:gd name="connsiteX10" fmla="*/ 2250598 w 2250598"/>
              <a:gd name="connsiteY10" fmla="*/ 1037736 h 6849334"/>
              <a:gd name="connsiteX11" fmla="*/ 1563316 w 2250598"/>
              <a:gd name="connsiteY11" fmla="*/ 2074604 h 6849334"/>
              <a:gd name="connsiteX12" fmla="*/ 1466059 w 2250598"/>
              <a:gd name="connsiteY12" fmla="*/ 2104794 h 6849334"/>
              <a:gd name="connsiteX13" fmla="*/ 1466059 w 2250598"/>
              <a:gd name="connsiteY13" fmla="*/ 5061748 h 6849334"/>
              <a:gd name="connsiteX14" fmla="*/ 1486168 w 2250598"/>
              <a:gd name="connsiteY14" fmla="*/ 5067990 h 6849334"/>
              <a:gd name="connsiteX15" fmla="*/ 2052399 w 2250598"/>
              <a:gd name="connsiteY15" fmla="*/ 5922234 h 6849334"/>
              <a:gd name="connsiteX16" fmla="*/ 1125299 w 2250598"/>
              <a:gd name="connsiteY16" fmla="*/ 6849334 h 6849334"/>
              <a:gd name="connsiteX17" fmla="*/ 198199 w 2250598"/>
              <a:gd name="connsiteY17" fmla="*/ 5922234 h 6849334"/>
              <a:gd name="connsiteX18" fmla="*/ 764430 w 2250598"/>
              <a:gd name="connsiteY18" fmla="*/ 5067990 h 6849334"/>
              <a:gd name="connsiteX19" fmla="*/ 784539 w 2250598"/>
              <a:gd name="connsiteY19" fmla="*/ 5061748 h 6849334"/>
              <a:gd name="connsiteX20" fmla="*/ 784539 w 2250598"/>
              <a:gd name="connsiteY20" fmla="*/ 2104794 h 6849334"/>
              <a:gd name="connsiteX21" fmla="*/ 687282 w 2250598"/>
              <a:gd name="connsiteY21" fmla="*/ 2074604 h 6849334"/>
              <a:gd name="connsiteX22" fmla="*/ 0 w 2250598"/>
              <a:gd name="connsiteY22" fmla="*/ 1037736 h 6849334"/>
              <a:gd name="connsiteX23" fmla="*/ 687282 w 2250598"/>
              <a:gd name="connsiteY23" fmla="*/ 869 h 684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50598" h="6849334">
                <a:moveTo>
                  <a:pt x="1125299" y="5484084"/>
                </a:moveTo>
                <a:cubicBezTo>
                  <a:pt x="883315" y="5484084"/>
                  <a:pt x="687149" y="5680250"/>
                  <a:pt x="687149" y="5922234"/>
                </a:cubicBezTo>
                <a:cubicBezTo>
                  <a:pt x="687149" y="6164218"/>
                  <a:pt x="883315" y="6360384"/>
                  <a:pt x="1125299" y="6360384"/>
                </a:cubicBezTo>
                <a:cubicBezTo>
                  <a:pt x="1367283" y="6360384"/>
                  <a:pt x="1563449" y="6164218"/>
                  <a:pt x="1563449" y="5922234"/>
                </a:cubicBezTo>
                <a:cubicBezTo>
                  <a:pt x="1563449" y="5680250"/>
                  <a:pt x="1367283" y="5484084"/>
                  <a:pt x="1125299" y="5484084"/>
                </a:cubicBezTo>
                <a:close/>
                <a:moveTo>
                  <a:pt x="690080" y="0"/>
                </a:moveTo>
                <a:lnTo>
                  <a:pt x="690080" y="905095"/>
                </a:lnTo>
                <a:lnTo>
                  <a:pt x="1560516" y="905095"/>
                </a:lnTo>
                <a:lnTo>
                  <a:pt x="1560516" y="0"/>
                </a:lnTo>
                <a:lnTo>
                  <a:pt x="1563316" y="869"/>
                </a:lnTo>
                <a:cubicBezTo>
                  <a:pt x="1967203" y="171698"/>
                  <a:pt x="2250598" y="571622"/>
                  <a:pt x="2250598" y="1037736"/>
                </a:cubicBezTo>
                <a:cubicBezTo>
                  <a:pt x="2250598" y="1503850"/>
                  <a:pt x="1967203" y="1903774"/>
                  <a:pt x="1563316" y="2074604"/>
                </a:cubicBezTo>
                <a:lnTo>
                  <a:pt x="1466059" y="2104794"/>
                </a:lnTo>
                <a:lnTo>
                  <a:pt x="1466059" y="5061748"/>
                </a:lnTo>
                <a:lnTo>
                  <a:pt x="1486168" y="5067990"/>
                </a:lnTo>
                <a:cubicBezTo>
                  <a:pt x="1818918" y="5208732"/>
                  <a:pt x="2052399" y="5538217"/>
                  <a:pt x="2052399" y="5922234"/>
                </a:cubicBezTo>
                <a:cubicBezTo>
                  <a:pt x="2052399" y="6434257"/>
                  <a:pt x="1637322" y="6849334"/>
                  <a:pt x="1125299" y="6849334"/>
                </a:cubicBezTo>
                <a:cubicBezTo>
                  <a:pt x="613276" y="6849334"/>
                  <a:pt x="198199" y="6434257"/>
                  <a:pt x="198199" y="5922234"/>
                </a:cubicBezTo>
                <a:cubicBezTo>
                  <a:pt x="198199" y="5538217"/>
                  <a:pt x="431680" y="5208732"/>
                  <a:pt x="764430" y="5067990"/>
                </a:cubicBezTo>
                <a:lnTo>
                  <a:pt x="784539" y="5061748"/>
                </a:lnTo>
                <a:lnTo>
                  <a:pt x="784539" y="2104794"/>
                </a:lnTo>
                <a:lnTo>
                  <a:pt x="687282" y="2074604"/>
                </a:lnTo>
                <a:cubicBezTo>
                  <a:pt x="283395" y="1903774"/>
                  <a:pt x="0" y="1503850"/>
                  <a:pt x="0" y="1037736"/>
                </a:cubicBezTo>
                <a:cubicBezTo>
                  <a:pt x="0" y="571622"/>
                  <a:pt x="283396" y="171698"/>
                  <a:pt x="687282" y="869"/>
                </a:cubicBezTo>
                <a:close/>
              </a:path>
            </a:pathLst>
          </a:custGeom>
          <a:solidFill>
            <a:srgbClr val="649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KSO_Shape"/>
          <p:cNvSpPr/>
          <p:nvPr/>
        </p:nvSpPr>
        <p:spPr bwMode="blackWhite">
          <a:xfrm>
            <a:off x="6495029" y="4431851"/>
            <a:ext cx="593309" cy="448937"/>
          </a:xfrm>
          <a:custGeom>
            <a:avLst/>
            <a:gdLst>
              <a:gd name="connsiteX0" fmla="*/ 531814 w 3414714"/>
              <a:gd name="connsiteY0" fmla="*/ 925173 h 2581641"/>
              <a:gd name="connsiteX1" fmla="*/ 529800 w 3414714"/>
              <a:gd name="connsiteY1" fmla="*/ 925852 h 2581641"/>
              <a:gd name="connsiteX2" fmla="*/ 51424 w 3414714"/>
              <a:gd name="connsiteY2" fmla="*/ 2000304 h 2581641"/>
              <a:gd name="connsiteX3" fmla="*/ 531813 w 3414714"/>
              <a:gd name="connsiteY3" fmla="*/ 2000869 h 2581641"/>
              <a:gd name="connsiteX4" fmla="*/ 539614 w 3414714"/>
              <a:gd name="connsiteY4" fmla="*/ 922542 h 2581641"/>
              <a:gd name="connsiteX5" fmla="*/ 539013 w 3414714"/>
              <a:gd name="connsiteY5" fmla="*/ 922745 h 2581641"/>
              <a:gd name="connsiteX6" fmla="*/ 539013 w 3414714"/>
              <a:gd name="connsiteY6" fmla="*/ 2000877 h 2581641"/>
              <a:gd name="connsiteX7" fmla="*/ 997569 w 3414714"/>
              <a:gd name="connsiteY7" fmla="*/ 2001416 h 2581641"/>
              <a:gd name="connsiteX8" fmla="*/ 1663703 w 3414714"/>
              <a:gd name="connsiteY8" fmla="*/ 317500 h 2581641"/>
              <a:gd name="connsiteX9" fmla="*/ 1596234 w 3414714"/>
              <a:gd name="connsiteY9" fmla="*/ 382588 h 2581641"/>
              <a:gd name="connsiteX10" fmla="*/ 1663703 w 3414714"/>
              <a:gd name="connsiteY10" fmla="*/ 447676 h 2581641"/>
              <a:gd name="connsiteX11" fmla="*/ 1731172 w 3414714"/>
              <a:gd name="connsiteY11" fmla="*/ 382588 h 2581641"/>
              <a:gd name="connsiteX12" fmla="*/ 1663703 w 3414714"/>
              <a:gd name="connsiteY12" fmla="*/ 317500 h 2581641"/>
              <a:gd name="connsiteX13" fmla="*/ 2901625 w 3414714"/>
              <a:gd name="connsiteY13" fmla="*/ 126896 h 2581641"/>
              <a:gd name="connsiteX14" fmla="*/ 2421235 w 3414714"/>
              <a:gd name="connsiteY14" fmla="*/ 1205870 h 2581641"/>
              <a:gd name="connsiteX15" fmla="*/ 2901624 w 3414714"/>
              <a:gd name="connsiteY15" fmla="*/ 1206435 h 2581641"/>
              <a:gd name="connsiteX16" fmla="*/ 2908824 w 3414714"/>
              <a:gd name="connsiteY16" fmla="*/ 126691 h 2581641"/>
              <a:gd name="connsiteX17" fmla="*/ 2908824 w 3414714"/>
              <a:gd name="connsiteY17" fmla="*/ 1206443 h 2581641"/>
              <a:gd name="connsiteX18" fmla="*/ 3367380 w 3414714"/>
              <a:gd name="connsiteY18" fmla="*/ 1206982 h 2581641"/>
              <a:gd name="connsiteX19" fmla="*/ 2935299 w 3414714"/>
              <a:gd name="connsiteY19" fmla="*/ 0 h 2581641"/>
              <a:gd name="connsiteX20" fmla="*/ 2991974 w 3414714"/>
              <a:gd name="connsiteY20" fmla="*/ 95262 h 2581641"/>
              <a:gd name="connsiteX21" fmla="*/ 2914412 w 3414714"/>
              <a:gd name="connsiteY21" fmla="*/ 121427 h 2581641"/>
              <a:gd name="connsiteX22" fmla="*/ 3375206 w 3414714"/>
              <a:gd name="connsiteY22" fmla="*/ 1206991 h 2581641"/>
              <a:gd name="connsiteX23" fmla="*/ 3412193 w 3414714"/>
              <a:gd name="connsiteY23" fmla="*/ 1207035 h 2581641"/>
              <a:gd name="connsiteX24" fmla="*/ 3414714 w 3414714"/>
              <a:gd name="connsiteY24" fmla="*/ 1254591 h 2581641"/>
              <a:gd name="connsiteX25" fmla="*/ 3408412 w 3414714"/>
              <a:gd name="connsiteY25" fmla="*/ 1294830 h 2581641"/>
              <a:gd name="connsiteX26" fmla="*/ 3395807 w 3414714"/>
              <a:gd name="connsiteY26" fmla="*/ 1327754 h 2581641"/>
              <a:gd name="connsiteX27" fmla="*/ 3378161 w 3414714"/>
              <a:gd name="connsiteY27" fmla="*/ 1358238 h 2581641"/>
              <a:gd name="connsiteX28" fmla="*/ 3359255 w 3414714"/>
              <a:gd name="connsiteY28" fmla="*/ 1385065 h 2581641"/>
              <a:gd name="connsiteX29" fmla="*/ 3330264 w 3414714"/>
              <a:gd name="connsiteY29" fmla="*/ 1408233 h 2581641"/>
              <a:gd name="connsiteX30" fmla="*/ 3298754 w 3414714"/>
              <a:gd name="connsiteY30" fmla="*/ 1432621 h 2581641"/>
              <a:gd name="connsiteX31" fmla="*/ 3271024 w 3414714"/>
              <a:gd name="connsiteY31" fmla="*/ 1450911 h 2581641"/>
              <a:gd name="connsiteX32" fmla="*/ 3234471 w 3414714"/>
              <a:gd name="connsiteY32" fmla="*/ 1472860 h 2581641"/>
              <a:gd name="connsiteX33" fmla="*/ 3200439 w 3414714"/>
              <a:gd name="connsiteY33" fmla="*/ 1486274 h 2581641"/>
              <a:gd name="connsiteX34" fmla="*/ 3151282 w 3414714"/>
              <a:gd name="connsiteY34" fmla="*/ 1503345 h 2581641"/>
              <a:gd name="connsiteX35" fmla="*/ 3099604 w 3414714"/>
              <a:gd name="connsiteY35" fmla="*/ 1516758 h 2581641"/>
              <a:gd name="connsiteX36" fmla="*/ 3051708 w 3414714"/>
              <a:gd name="connsiteY36" fmla="*/ 1528952 h 2581641"/>
              <a:gd name="connsiteX37" fmla="*/ 2987426 w 3414714"/>
              <a:gd name="connsiteY37" fmla="*/ 1535049 h 2581641"/>
              <a:gd name="connsiteX38" fmla="*/ 2933227 w 3414714"/>
              <a:gd name="connsiteY38" fmla="*/ 1538707 h 2581641"/>
              <a:gd name="connsiteX39" fmla="*/ 2876507 w 3414714"/>
              <a:gd name="connsiteY39" fmla="*/ 1541146 h 2581641"/>
              <a:gd name="connsiteX40" fmla="*/ 2816006 w 3414714"/>
              <a:gd name="connsiteY40" fmla="*/ 1535049 h 2581641"/>
              <a:gd name="connsiteX41" fmla="*/ 2769370 w 3414714"/>
              <a:gd name="connsiteY41" fmla="*/ 1530171 h 2581641"/>
              <a:gd name="connsiteX42" fmla="*/ 2720213 w 3414714"/>
              <a:gd name="connsiteY42" fmla="*/ 1522855 h 2581641"/>
              <a:gd name="connsiteX43" fmla="*/ 2671056 w 3414714"/>
              <a:gd name="connsiteY43" fmla="*/ 1511881 h 2581641"/>
              <a:gd name="connsiteX44" fmla="*/ 2618117 w 3414714"/>
              <a:gd name="connsiteY44" fmla="*/ 1494809 h 2581641"/>
              <a:gd name="connsiteX45" fmla="*/ 2572742 w 3414714"/>
              <a:gd name="connsiteY45" fmla="*/ 1477738 h 2581641"/>
              <a:gd name="connsiteX46" fmla="*/ 2517282 w 3414714"/>
              <a:gd name="connsiteY46" fmla="*/ 1452131 h 2581641"/>
              <a:gd name="connsiteX47" fmla="*/ 2463084 w 3414714"/>
              <a:gd name="connsiteY47" fmla="*/ 1415549 h 2581641"/>
              <a:gd name="connsiteX48" fmla="*/ 2417708 w 3414714"/>
              <a:gd name="connsiteY48" fmla="*/ 1375310 h 2581641"/>
              <a:gd name="connsiteX49" fmla="*/ 2389978 w 3414714"/>
              <a:gd name="connsiteY49" fmla="*/ 1330192 h 2581641"/>
              <a:gd name="connsiteX50" fmla="*/ 2374853 w 3414714"/>
              <a:gd name="connsiteY50" fmla="*/ 1285075 h 2581641"/>
              <a:gd name="connsiteX51" fmla="*/ 2369811 w 3414714"/>
              <a:gd name="connsiteY51" fmla="*/ 1239958 h 2581641"/>
              <a:gd name="connsiteX52" fmla="*/ 2374853 w 3414714"/>
              <a:gd name="connsiteY52" fmla="*/ 1205815 h 2581641"/>
              <a:gd name="connsiteX53" fmla="*/ 2413357 w 3414714"/>
              <a:gd name="connsiteY53" fmla="*/ 1205861 h 2581641"/>
              <a:gd name="connsiteX54" fmla="*/ 2892955 w 3414714"/>
              <a:gd name="connsiteY54" fmla="*/ 128665 h 2581641"/>
              <a:gd name="connsiteX55" fmla="*/ 1692701 w 3414714"/>
              <a:gd name="connsiteY55" fmla="*/ 533559 h 2581641"/>
              <a:gd name="connsiteX56" fmla="*/ 1825718 w 3414714"/>
              <a:gd name="connsiteY56" fmla="*/ 1360974 h 2581641"/>
              <a:gd name="connsiteX57" fmla="*/ 1825718 w 3414714"/>
              <a:gd name="connsiteY57" fmla="*/ 2229737 h 2581641"/>
              <a:gd name="connsiteX58" fmla="*/ 1935409 w 3414714"/>
              <a:gd name="connsiteY58" fmla="*/ 2229737 h 2581641"/>
              <a:gd name="connsiteX59" fmla="*/ 2207747 w 3414714"/>
              <a:gd name="connsiteY59" fmla="*/ 2375142 h 2581641"/>
              <a:gd name="connsiteX60" fmla="*/ 2207747 w 3414714"/>
              <a:gd name="connsiteY60" fmla="*/ 2581641 h 2581641"/>
              <a:gd name="connsiteX61" fmla="*/ 1118395 w 3414714"/>
              <a:gd name="connsiteY61" fmla="*/ 2581641 h 2581641"/>
              <a:gd name="connsiteX62" fmla="*/ 1118395 w 3414714"/>
              <a:gd name="connsiteY62" fmla="*/ 2394692 h 2581641"/>
              <a:gd name="connsiteX63" fmla="*/ 1335257 w 3414714"/>
              <a:gd name="connsiteY63" fmla="*/ 2250509 h 2581641"/>
              <a:gd name="connsiteX64" fmla="*/ 1462600 w 3414714"/>
              <a:gd name="connsiteY64" fmla="*/ 2250509 h 2581641"/>
              <a:gd name="connsiteX65" fmla="*/ 1462600 w 3414714"/>
              <a:gd name="connsiteY65" fmla="*/ 1360974 h 2581641"/>
              <a:gd name="connsiteX66" fmla="*/ 1621812 w 3414714"/>
              <a:gd name="connsiteY66" fmla="*/ 557473 h 2581641"/>
              <a:gd name="connsiteX67" fmla="*/ 546456 w 3414714"/>
              <a:gd name="connsiteY67" fmla="*/ 920234 h 2581641"/>
              <a:gd name="connsiteX68" fmla="*/ 1005395 w 3414714"/>
              <a:gd name="connsiteY68" fmla="*/ 2001425 h 2581641"/>
              <a:gd name="connsiteX69" fmla="*/ 1042382 w 3414714"/>
              <a:gd name="connsiteY69" fmla="*/ 2001469 h 2581641"/>
              <a:gd name="connsiteX70" fmla="*/ 1044903 w 3414714"/>
              <a:gd name="connsiteY70" fmla="*/ 2049025 h 2581641"/>
              <a:gd name="connsiteX71" fmla="*/ 1038601 w 3414714"/>
              <a:gd name="connsiteY71" fmla="*/ 2089264 h 2581641"/>
              <a:gd name="connsiteX72" fmla="*/ 1025996 w 3414714"/>
              <a:gd name="connsiteY72" fmla="*/ 2122188 h 2581641"/>
              <a:gd name="connsiteX73" fmla="*/ 1008350 w 3414714"/>
              <a:gd name="connsiteY73" fmla="*/ 2152672 h 2581641"/>
              <a:gd name="connsiteX74" fmla="*/ 989444 w 3414714"/>
              <a:gd name="connsiteY74" fmla="*/ 2179499 h 2581641"/>
              <a:gd name="connsiteX75" fmla="*/ 960453 w 3414714"/>
              <a:gd name="connsiteY75" fmla="*/ 2202667 h 2581641"/>
              <a:gd name="connsiteX76" fmla="*/ 928943 w 3414714"/>
              <a:gd name="connsiteY76" fmla="*/ 2227055 h 2581641"/>
              <a:gd name="connsiteX77" fmla="*/ 901213 w 3414714"/>
              <a:gd name="connsiteY77" fmla="*/ 2245345 h 2581641"/>
              <a:gd name="connsiteX78" fmla="*/ 864660 w 3414714"/>
              <a:gd name="connsiteY78" fmla="*/ 2267294 h 2581641"/>
              <a:gd name="connsiteX79" fmla="*/ 830628 w 3414714"/>
              <a:gd name="connsiteY79" fmla="*/ 2280708 h 2581641"/>
              <a:gd name="connsiteX80" fmla="*/ 781471 w 3414714"/>
              <a:gd name="connsiteY80" fmla="*/ 2297779 h 2581641"/>
              <a:gd name="connsiteX81" fmla="*/ 729793 w 3414714"/>
              <a:gd name="connsiteY81" fmla="*/ 2311192 h 2581641"/>
              <a:gd name="connsiteX82" fmla="*/ 681897 w 3414714"/>
              <a:gd name="connsiteY82" fmla="*/ 2323386 h 2581641"/>
              <a:gd name="connsiteX83" fmla="*/ 617615 w 3414714"/>
              <a:gd name="connsiteY83" fmla="*/ 2329483 h 2581641"/>
              <a:gd name="connsiteX84" fmla="*/ 563416 w 3414714"/>
              <a:gd name="connsiteY84" fmla="*/ 2333141 h 2581641"/>
              <a:gd name="connsiteX85" fmla="*/ 506696 w 3414714"/>
              <a:gd name="connsiteY85" fmla="*/ 2335580 h 2581641"/>
              <a:gd name="connsiteX86" fmla="*/ 446195 w 3414714"/>
              <a:gd name="connsiteY86" fmla="*/ 2329483 h 2581641"/>
              <a:gd name="connsiteX87" fmla="*/ 399559 w 3414714"/>
              <a:gd name="connsiteY87" fmla="*/ 2324605 h 2581641"/>
              <a:gd name="connsiteX88" fmla="*/ 350402 w 3414714"/>
              <a:gd name="connsiteY88" fmla="*/ 2317289 h 2581641"/>
              <a:gd name="connsiteX89" fmla="*/ 301245 w 3414714"/>
              <a:gd name="connsiteY89" fmla="*/ 2306315 h 2581641"/>
              <a:gd name="connsiteX90" fmla="*/ 248306 w 3414714"/>
              <a:gd name="connsiteY90" fmla="*/ 2289243 h 2581641"/>
              <a:gd name="connsiteX91" fmla="*/ 202931 w 3414714"/>
              <a:gd name="connsiteY91" fmla="*/ 2272172 h 2581641"/>
              <a:gd name="connsiteX92" fmla="*/ 147471 w 3414714"/>
              <a:gd name="connsiteY92" fmla="*/ 2246565 h 2581641"/>
              <a:gd name="connsiteX93" fmla="*/ 93273 w 3414714"/>
              <a:gd name="connsiteY93" fmla="*/ 2209983 h 2581641"/>
              <a:gd name="connsiteX94" fmla="*/ 47897 w 3414714"/>
              <a:gd name="connsiteY94" fmla="*/ 2169744 h 2581641"/>
              <a:gd name="connsiteX95" fmla="*/ 20187 w 3414714"/>
              <a:gd name="connsiteY95" fmla="*/ 2124626 h 2581641"/>
              <a:gd name="connsiteX96" fmla="*/ 5042 w 3414714"/>
              <a:gd name="connsiteY96" fmla="*/ 2079509 h 2581641"/>
              <a:gd name="connsiteX97" fmla="*/ 0 w 3414714"/>
              <a:gd name="connsiteY97" fmla="*/ 2034392 h 2581641"/>
              <a:gd name="connsiteX98" fmla="*/ 5042 w 3414714"/>
              <a:gd name="connsiteY98" fmla="*/ 2000249 h 2581641"/>
              <a:gd name="connsiteX99" fmla="*/ 43546 w 3414714"/>
              <a:gd name="connsiteY99" fmla="*/ 2000295 h 2581641"/>
              <a:gd name="connsiteX100" fmla="*/ 520525 w 3414714"/>
              <a:gd name="connsiteY100" fmla="*/ 928981 h 2581641"/>
              <a:gd name="connsiteX101" fmla="*/ 421483 w 3414714"/>
              <a:gd name="connsiteY101" fmla="*/ 962392 h 2581641"/>
              <a:gd name="connsiteX102" fmla="*/ 431559 w 3414714"/>
              <a:gd name="connsiteY102" fmla="*/ 832933 h 2581641"/>
              <a:gd name="connsiteX103" fmla="*/ 1471845 w 3414714"/>
              <a:gd name="connsiteY103" fmla="*/ 280901 h 2581641"/>
              <a:gd name="connsiteX104" fmla="*/ 1662019 w 3414714"/>
              <a:gd name="connsiteY104" fmla="*/ 217393 h 25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414714" h="2581641">
                <a:moveTo>
                  <a:pt x="531814" y="925173"/>
                </a:moveTo>
                <a:lnTo>
                  <a:pt x="529800" y="925852"/>
                </a:lnTo>
                <a:lnTo>
                  <a:pt x="51424" y="2000304"/>
                </a:lnTo>
                <a:lnTo>
                  <a:pt x="531813" y="2000869"/>
                </a:lnTo>
                <a:close/>
                <a:moveTo>
                  <a:pt x="539614" y="922542"/>
                </a:moveTo>
                <a:lnTo>
                  <a:pt x="539013" y="922745"/>
                </a:lnTo>
                <a:lnTo>
                  <a:pt x="539013" y="2000877"/>
                </a:lnTo>
                <a:lnTo>
                  <a:pt x="997569" y="2001416"/>
                </a:lnTo>
                <a:close/>
                <a:moveTo>
                  <a:pt x="1663703" y="317500"/>
                </a:moveTo>
                <a:cubicBezTo>
                  <a:pt x="1626441" y="317500"/>
                  <a:pt x="1596234" y="346641"/>
                  <a:pt x="1596234" y="382588"/>
                </a:cubicBezTo>
                <a:cubicBezTo>
                  <a:pt x="1596234" y="418535"/>
                  <a:pt x="1626441" y="447676"/>
                  <a:pt x="1663703" y="447676"/>
                </a:cubicBezTo>
                <a:cubicBezTo>
                  <a:pt x="1700965" y="447676"/>
                  <a:pt x="1731172" y="418535"/>
                  <a:pt x="1731172" y="382588"/>
                </a:cubicBezTo>
                <a:cubicBezTo>
                  <a:pt x="1731172" y="346641"/>
                  <a:pt x="1700965" y="317500"/>
                  <a:pt x="1663703" y="317500"/>
                </a:cubicBezTo>
                <a:close/>
                <a:moveTo>
                  <a:pt x="2901625" y="126896"/>
                </a:moveTo>
                <a:lnTo>
                  <a:pt x="2421235" y="1205870"/>
                </a:lnTo>
                <a:lnTo>
                  <a:pt x="2901624" y="1206435"/>
                </a:lnTo>
                <a:close/>
                <a:moveTo>
                  <a:pt x="2908824" y="126691"/>
                </a:moveTo>
                <a:lnTo>
                  <a:pt x="2908824" y="1206443"/>
                </a:lnTo>
                <a:lnTo>
                  <a:pt x="3367380" y="1206982"/>
                </a:lnTo>
                <a:close/>
                <a:moveTo>
                  <a:pt x="2935299" y="0"/>
                </a:moveTo>
                <a:lnTo>
                  <a:pt x="2991974" y="95262"/>
                </a:lnTo>
                <a:lnTo>
                  <a:pt x="2914412" y="121427"/>
                </a:lnTo>
                <a:lnTo>
                  <a:pt x="3375206" y="1206991"/>
                </a:lnTo>
                <a:lnTo>
                  <a:pt x="3412193" y="1207035"/>
                </a:lnTo>
                <a:lnTo>
                  <a:pt x="3414714" y="1254591"/>
                </a:lnTo>
                <a:lnTo>
                  <a:pt x="3408412" y="1294830"/>
                </a:lnTo>
                <a:lnTo>
                  <a:pt x="3395807" y="1327754"/>
                </a:lnTo>
                <a:lnTo>
                  <a:pt x="3378161" y="1358238"/>
                </a:lnTo>
                <a:lnTo>
                  <a:pt x="3359255" y="1385065"/>
                </a:lnTo>
                <a:lnTo>
                  <a:pt x="3330264" y="1408233"/>
                </a:lnTo>
                <a:lnTo>
                  <a:pt x="3298754" y="1432621"/>
                </a:lnTo>
                <a:lnTo>
                  <a:pt x="3271024" y="1450911"/>
                </a:lnTo>
                <a:lnTo>
                  <a:pt x="3234471" y="1472860"/>
                </a:lnTo>
                <a:lnTo>
                  <a:pt x="3200439" y="1486274"/>
                </a:lnTo>
                <a:lnTo>
                  <a:pt x="3151282" y="1503345"/>
                </a:lnTo>
                <a:lnTo>
                  <a:pt x="3099604" y="1516758"/>
                </a:lnTo>
                <a:lnTo>
                  <a:pt x="3051708" y="1528952"/>
                </a:lnTo>
                <a:lnTo>
                  <a:pt x="2987426" y="1535049"/>
                </a:lnTo>
                <a:lnTo>
                  <a:pt x="2933227" y="1538707"/>
                </a:lnTo>
                <a:lnTo>
                  <a:pt x="2876507" y="1541146"/>
                </a:lnTo>
                <a:lnTo>
                  <a:pt x="2816006" y="1535049"/>
                </a:lnTo>
                <a:lnTo>
                  <a:pt x="2769370" y="1530171"/>
                </a:lnTo>
                <a:lnTo>
                  <a:pt x="2720213" y="1522855"/>
                </a:lnTo>
                <a:lnTo>
                  <a:pt x="2671056" y="1511881"/>
                </a:lnTo>
                <a:lnTo>
                  <a:pt x="2618117" y="1494809"/>
                </a:lnTo>
                <a:lnTo>
                  <a:pt x="2572742" y="1477738"/>
                </a:lnTo>
                <a:lnTo>
                  <a:pt x="2517282" y="1452131"/>
                </a:lnTo>
                <a:lnTo>
                  <a:pt x="2463084" y="1415549"/>
                </a:lnTo>
                <a:lnTo>
                  <a:pt x="2417708" y="1375310"/>
                </a:lnTo>
                <a:lnTo>
                  <a:pt x="2389978" y="1330192"/>
                </a:lnTo>
                <a:lnTo>
                  <a:pt x="2374853" y="1285075"/>
                </a:lnTo>
                <a:lnTo>
                  <a:pt x="2369811" y="1239958"/>
                </a:lnTo>
                <a:lnTo>
                  <a:pt x="2374853" y="1205815"/>
                </a:lnTo>
                <a:lnTo>
                  <a:pt x="2413357" y="1205861"/>
                </a:lnTo>
                <a:lnTo>
                  <a:pt x="2892955" y="128665"/>
                </a:lnTo>
                <a:lnTo>
                  <a:pt x="1692701" y="533559"/>
                </a:lnTo>
                <a:lnTo>
                  <a:pt x="1825718" y="1360974"/>
                </a:lnTo>
                <a:lnTo>
                  <a:pt x="1825718" y="2229737"/>
                </a:lnTo>
                <a:lnTo>
                  <a:pt x="1935409" y="2229737"/>
                </a:lnTo>
                <a:lnTo>
                  <a:pt x="2207747" y="2375142"/>
                </a:lnTo>
                <a:lnTo>
                  <a:pt x="2207747" y="2581641"/>
                </a:lnTo>
                <a:lnTo>
                  <a:pt x="1118395" y="2581641"/>
                </a:lnTo>
                <a:lnTo>
                  <a:pt x="1118395" y="2394692"/>
                </a:lnTo>
                <a:lnTo>
                  <a:pt x="1335257" y="2250509"/>
                </a:lnTo>
                <a:lnTo>
                  <a:pt x="1462600" y="2250509"/>
                </a:lnTo>
                <a:lnTo>
                  <a:pt x="1462600" y="1360974"/>
                </a:lnTo>
                <a:lnTo>
                  <a:pt x="1621812" y="557473"/>
                </a:lnTo>
                <a:lnTo>
                  <a:pt x="546456" y="920234"/>
                </a:lnTo>
                <a:lnTo>
                  <a:pt x="1005395" y="2001425"/>
                </a:lnTo>
                <a:lnTo>
                  <a:pt x="1042382" y="2001469"/>
                </a:lnTo>
                <a:lnTo>
                  <a:pt x="1044903" y="2049025"/>
                </a:lnTo>
                <a:lnTo>
                  <a:pt x="1038601" y="2089264"/>
                </a:lnTo>
                <a:lnTo>
                  <a:pt x="1025996" y="2122188"/>
                </a:lnTo>
                <a:lnTo>
                  <a:pt x="1008350" y="2152672"/>
                </a:lnTo>
                <a:lnTo>
                  <a:pt x="989444" y="2179499"/>
                </a:lnTo>
                <a:lnTo>
                  <a:pt x="960453" y="2202667"/>
                </a:lnTo>
                <a:lnTo>
                  <a:pt x="928943" y="2227055"/>
                </a:lnTo>
                <a:lnTo>
                  <a:pt x="901213" y="2245345"/>
                </a:lnTo>
                <a:lnTo>
                  <a:pt x="864660" y="2267294"/>
                </a:lnTo>
                <a:lnTo>
                  <a:pt x="830628" y="2280708"/>
                </a:lnTo>
                <a:lnTo>
                  <a:pt x="781471" y="2297779"/>
                </a:lnTo>
                <a:lnTo>
                  <a:pt x="729793" y="2311192"/>
                </a:lnTo>
                <a:lnTo>
                  <a:pt x="681897" y="2323386"/>
                </a:lnTo>
                <a:lnTo>
                  <a:pt x="617615" y="2329483"/>
                </a:lnTo>
                <a:lnTo>
                  <a:pt x="563416" y="2333141"/>
                </a:lnTo>
                <a:lnTo>
                  <a:pt x="506696" y="2335580"/>
                </a:lnTo>
                <a:lnTo>
                  <a:pt x="446195" y="2329483"/>
                </a:lnTo>
                <a:lnTo>
                  <a:pt x="399559" y="2324605"/>
                </a:lnTo>
                <a:lnTo>
                  <a:pt x="350402" y="2317289"/>
                </a:lnTo>
                <a:lnTo>
                  <a:pt x="301245" y="2306315"/>
                </a:lnTo>
                <a:lnTo>
                  <a:pt x="248306" y="2289243"/>
                </a:lnTo>
                <a:lnTo>
                  <a:pt x="202931" y="2272172"/>
                </a:lnTo>
                <a:lnTo>
                  <a:pt x="147471" y="2246565"/>
                </a:lnTo>
                <a:lnTo>
                  <a:pt x="93273" y="2209983"/>
                </a:lnTo>
                <a:lnTo>
                  <a:pt x="47897" y="2169744"/>
                </a:lnTo>
                <a:lnTo>
                  <a:pt x="20187" y="2124626"/>
                </a:lnTo>
                <a:lnTo>
                  <a:pt x="5042" y="2079509"/>
                </a:lnTo>
                <a:lnTo>
                  <a:pt x="0" y="2034392"/>
                </a:lnTo>
                <a:lnTo>
                  <a:pt x="5042" y="2000249"/>
                </a:lnTo>
                <a:lnTo>
                  <a:pt x="43546" y="2000295"/>
                </a:lnTo>
                <a:lnTo>
                  <a:pt x="520525" y="928981"/>
                </a:lnTo>
                <a:lnTo>
                  <a:pt x="421483" y="962392"/>
                </a:lnTo>
                <a:lnTo>
                  <a:pt x="431559" y="832933"/>
                </a:lnTo>
                <a:lnTo>
                  <a:pt x="1471845" y="280901"/>
                </a:lnTo>
                <a:lnTo>
                  <a:pt x="1662019" y="217393"/>
                </a:lnTo>
                <a:close/>
              </a:path>
            </a:pathLst>
          </a:custGeom>
          <a:solidFill>
            <a:srgbClr val="649F74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91545" y="2843264"/>
            <a:ext cx="1605264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16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16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16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1600" dirty="0">
              <a:solidFill>
                <a:srgbClr val="5C4937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31374" y="3187661"/>
            <a:ext cx="22018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</a:t>
            </a:r>
            <a:endParaRPr lang="zh-CN" altLang="en-US" sz="1400" dirty="0"/>
          </a:p>
        </p:txBody>
      </p:sp>
      <p:sp>
        <p:nvSpPr>
          <p:cNvPr id="23" name="文本框 22"/>
          <p:cNvSpPr txBox="1"/>
          <p:nvPr/>
        </p:nvSpPr>
        <p:spPr>
          <a:xfrm>
            <a:off x="5966232" y="5106074"/>
            <a:ext cx="1605264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16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16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16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1600" dirty="0">
              <a:solidFill>
                <a:srgbClr val="5C4937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06061" y="5450471"/>
            <a:ext cx="22018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</a:t>
            </a:r>
            <a:endParaRPr lang="zh-CN" altLang="en-US" sz="1400" dirty="0"/>
          </a:p>
        </p:txBody>
      </p:sp>
      <p:sp>
        <p:nvSpPr>
          <p:cNvPr id="25" name="文本框 24"/>
          <p:cNvSpPr txBox="1"/>
          <p:nvPr/>
        </p:nvSpPr>
        <p:spPr>
          <a:xfrm>
            <a:off x="8198480" y="5131578"/>
            <a:ext cx="1605264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16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16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16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1600" dirty="0">
              <a:solidFill>
                <a:srgbClr val="5C4937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938309" y="5475975"/>
            <a:ext cx="22018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</a:t>
            </a:r>
            <a:endParaRPr lang="zh-CN" altLang="en-US" sz="1400" dirty="0"/>
          </a:p>
        </p:txBody>
      </p:sp>
      <p:sp>
        <p:nvSpPr>
          <p:cNvPr id="27" name="文本框 26"/>
          <p:cNvSpPr txBox="1"/>
          <p:nvPr/>
        </p:nvSpPr>
        <p:spPr>
          <a:xfrm>
            <a:off x="8198480" y="2837763"/>
            <a:ext cx="1605264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16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16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16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1600" dirty="0">
              <a:solidFill>
                <a:schemeClr val="bg1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938309" y="3182160"/>
            <a:ext cx="22018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42867" y="4555802"/>
            <a:ext cx="4222492" cy="118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42867" y="3984676"/>
            <a:ext cx="268213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2000" dirty="0">
              <a:solidFill>
                <a:srgbClr val="5C4937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45" y="957686"/>
            <a:ext cx="3966043" cy="294148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-5725" y="5905407"/>
            <a:ext cx="12197725" cy="1045060"/>
            <a:chOff x="-5725" y="5905407"/>
            <a:chExt cx="12197725" cy="1045060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92468" y="5945211"/>
              <a:ext cx="407994" cy="1005256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837613" y="5945211"/>
              <a:ext cx="325494" cy="1005256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623350" y="5950348"/>
              <a:ext cx="145778" cy="1000119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2398058" y="5945211"/>
              <a:ext cx="37990" cy="1005256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047736" y="5947780"/>
              <a:ext cx="48559" cy="1002687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779599" y="5947780"/>
              <a:ext cx="48559" cy="1002687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4511462" y="5947780"/>
              <a:ext cx="48559" cy="1002687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5243325" y="5947780"/>
              <a:ext cx="48559" cy="1002687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5975188" y="5947780"/>
              <a:ext cx="48559" cy="1002687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6707051" y="5947780"/>
              <a:ext cx="48559" cy="1002687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7438914" y="5947780"/>
              <a:ext cx="48559" cy="1002687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8170777" y="5947780"/>
              <a:ext cx="48559" cy="1002687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8817783" y="5905407"/>
              <a:ext cx="133416" cy="1045060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9540011" y="5947782"/>
              <a:ext cx="143051" cy="1002685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271874" y="5947782"/>
              <a:ext cx="143051" cy="1002685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1003737" y="5947782"/>
              <a:ext cx="143051" cy="1002685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1735600" y="5947782"/>
              <a:ext cx="143051" cy="1002685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0" y="6322056"/>
              <a:ext cx="12192000" cy="6433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-5725" y="6721705"/>
              <a:ext cx="12192000" cy="6433"/>
            </a:xfrm>
            <a:prstGeom prst="line">
              <a:avLst/>
            </a:prstGeom>
            <a:ln>
              <a:solidFill>
                <a:srgbClr val="6C7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/>
          <p:cNvSpPr/>
          <p:nvPr/>
        </p:nvSpPr>
        <p:spPr>
          <a:xfrm>
            <a:off x="0" y="5646626"/>
            <a:ext cx="12192000" cy="45719"/>
          </a:xfrm>
          <a:prstGeom prst="rect">
            <a:avLst/>
          </a:prstGeom>
          <a:solidFill>
            <a:srgbClr val="F5FAF2"/>
          </a:solidFill>
          <a:ln w="6350">
            <a:solidFill>
              <a:srgbClr val="758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0" y="5693881"/>
            <a:ext cx="12192000" cy="251330"/>
          </a:xfrm>
          <a:prstGeom prst="rect">
            <a:avLst/>
          </a:prstGeom>
          <a:solidFill>
            <a:srgbClr val="D8DDD9"/>
          </a:solidFill>
          <a:ln w="6350">
            <a:solidFill>
              <a:srgbClr val="758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0" b="83518"/>
          <a:stretch>
            <a:fillRect/>
          </a:stretch>
        </p:blipFill>
        <p:spPr>
          <a:xfrm>
            <a:off x="-1" y="0"/>
            <a:ext cx="1847373" cy="124116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475670" y="2726991"/>
            <a:ext cx="1289286" cy="1254442"/>
            <a:chOff x="3172936" y="2639251"/>
            <a:chExt cx="1289286" cy="1254442"/>
          </a:xfrm>
        </p:grpSpPr>
        <p:sp>
          <p:nvSpPr>
            <p:cNvPr id="4" name="矩形 3"/>
            <p:cNvSpPr/>
            <p:nvPr/>
          </p:nvSpPr>
          <p:spPr>
            <a:xfrm>
              <a:off x="3172936" y="2774951"/>
              <a:ext cx="738664" cy="103504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乙酉甲申雷雨惊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乘除却贺芒种晴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插秧先插蚤籼稻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少忍数旬蒸米成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600" y="2639251"/>
              <a:ext cx="550622" cy="1254442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3397250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542268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680142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881250" y="2386285"/>
            <a:ext cx="222885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2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感谢</a:t>
            </a:r>
            <a:endParaRPr lang="en-US" altLang="zh-CN" sz="3200" dirty="0">
              <a:solidFill>
                <a:srgbClr val="5C4937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2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观看</a:t>
            </a:r>
            <a:endParaRPr lang="en-US" altLang="zh-CN" sz="3200" dirty="0">
              <a:solidFill>
                <a:srgbClr val="5C4937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035969" y="3814763"/>
            <a:ext cx="0" cy="214312"/>
          </a:xfrm>
          <a:prstGeom prst="line">
            <a:avLst/>
          </a:prstGeom>
          <a:ln w="12700">
            <a:solidFill>
              <a:srgbClr val="225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056309" y="3759291"/>
            <a:ext cx="1057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22592D"/>
                </a:solidFill>
                <a:latin typeface="Prestige Elite Std" panose="02060509020206020304" pitchFamily="49" charset="0"/>
                <a:ea typeface="汉仪书宋一简" panose="02010609000101010101" pitchFamily="49" charset="-122"/>
              </a:rPr>
              <a:t>THANKS</a:t>
            </a:r>
          </a:p>
        </p:txBody>
      </p:sp>
      <p:pic>
        <p:nvPicPr>
          <p:cNvPr id="31" name="图片 30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3" t="51834" r="860" b="25870"/>
          <a:stretch>
            <a:fillRect/>
          </a:stretch>
        </p:blipFill>
        <p:spPr>
          <a:xfrm>
            <a:off x="10581011" y="3414169"/>
            <a:ext cx="1605264" cy="1430145"/>
          </a:xfrm>
          <a:prstGeom prst="rect">
            <a:avLst/>
          </a:prstGeom>
        </p:spPr>
      </p:pic>
      <p:pic>
        <p:nvPicPr>
          <p:cNvPr id="34" name="图片 33" descr="图片包含 餐桌, 室内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43" y="2045031"/>
            <a:ext cx="4115717" cy="4603725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2035969" y="4416120"/>
            <a:ext cx="541565" cy="424489"/>
            <a:chOff x="6527239" y="5601038"/>
            <a:chExt cx="492088" cy="385707"/>
          </a:xfrm>
        </p:grpSpPr>
        <p:pic>
          <p:nvPicPr>
            <p:cNvPr id="71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文本框 71"/>
            <p:cNvSpPr txBox="1"/>
            <p:nvPr/>
          </p:nvSpPr>
          <p:spPr>
            <a:xfrm>
              <a:off x="6527239" y="5601038"/>
              <a:ext cx="492088" cy="322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0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 descr="图片包含 室内, 餐桌, 地板, 墙壁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86" y="2285695"/>
            <a:ext cx="4059435" cy="4650953"/>
          </a:xfrm>
          <a:prstGeom prst="rect">
            <a:avLst/>
          </a:prstGeom>
        </p:spPr>
      </p:pic>
      <p:pic>
        <p:nvPicPr>
          <p:cNvPr id="63" name="图片 62" descr="图片包含 餐桌, 室内&#10;&#10;已生成极高可信度的说明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7" t="38982" b="44631"/>
          <a:stretch>
            <a:fillRect/>
          </a:stretch>
        </p:blipFill>
        <p:spPr>
          <a:xfrm>
            <a:off x="11129443" y="102436"/>
            <a:ext cx="1062557" cy="79111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590" y="3626068"/>
            <a:ext cx="2293149" cy="2521083"/>
          </a:xfrm>
          <a:prstGeom prst="rect">
            <a:avLst/>
          </a:prstGeom>
        </p:spPr>
      </p:pic>
      <p:grpSp>
        <p:nvGrpSpPr>
          <p:cNvPr id="65" name="组合 64"/>
          <p:cNvGrpSpPr/>
          <p:nvPr/>
        </p:nvGrpSpPr>
        <p:grpSpPr>
          <a:xfrm>
            <a:off x="3354257" y="2237994"/>
            <a:ext cx="3823110" cy="707887"/>
            <a:chOff x="2272890" y="2212637"/>
            <a:chExt cx="3823110" cy="707887"/>
          </a:xfrm>
        </p:grpSpPr>
        <p:sp>
          <p:nvSpPr>
            <p:cNvPr id="66" name="文本框 65"/>
            <p:cNvSpPr txBox="1"/>
            <p:nvPr/>
          </p:nvSpPr>
          <p:spPr>
            <a:xfrm>
              <a:off x="2272890" y="2212637"/>
              <a:ext cx="216121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r>
                <a:rPr lang="zh-CN" altLang="en-US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添加文本信息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2482441" y="2612747"/>
              <a:ext cx="361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354257" y="3270236"/>
            <a:ext cx="3823110" cy="707887"/>
            <a:chOff x="2272890" y="2212637"/>
            <a:chExt cx="3823110" cy="707887"/>
          </a:xfrm>
        </p:grpSpPr>
        <p:sp>
          <p:nvSpPr>
            <p:cNvPr id="71" name="文本框 70"/>
            <p:cNvSpPr txBox="1"/>
            <p:nvPr/>
          </p:nvSpPr>
          <p:spPr>
            <a:xfrm>
              <a:off x="2272890" y="2212637"/>
              <a:ext cx="216121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r>
                <a:rPr lang="zh-CN" altLang="en-US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添加文本信息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2482441" y="2612747"/>
              <a:ext cx="361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354257" y="4302478"/>
            <a:ext cx="3823110" cy="707887"/>
            <a:chOff x="2272890" y="2212637"/>
            <a:chExt cx="3823110" cy="707887"/>
          </a:xfrm>
        </p:grpSpPr>
        <p:sp>
          <p:nvSpPr>
            <p:cNvPr id="74" name="文本框 73"/>
            <p:cNvSpPr txBox="1"/>
            <p:nvPr/>
          </p:nvSpPr>
          <p:spPr>
            <a:xfrm>
              <a:off x="2272890" y="2212637"/>
              <a:ext cx="216121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r>
                <a:rPr lang="zh-CN" altLang="en-US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添加文本信息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2482441" y="2612747"/>
              <a:ext cx="361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3354257" y="5334720"/>
            <a:ext cx="3823110" cy="707887"/>
            <a:chOff x="2272890" y="2212637"/>
            <a:chExt cx="3823110" cy="707887"/>
          </a:xfrm>
        </p:grpSpPr>
        <p:sp>
          <p:nvSpPr>
            <p:cNvPr id="77" name="文本框 76"/>
            <p:cNvSpPr txBox="1"/>
            <p:nvPr/>
          </p:nvSpPr>
          <p:spPr>
            <a:xfrm>
              <a:off x="2272890" y="2212637"/>
              <a:ext cx="216121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r>
                <a:rPr lang="zh-CN" altLang="en-US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添加文本信息</a:t>
              </a:r>
            </a:p>
          </p:txBody>
        </p:sp>
        <p:sp>
          <p:nvSpPr>
            <p:cNvPr id="78" name="矩形 77"/>
            <p:cNvSpPr/>
            <p:nvPr/>
          </p:nvSpPr>
          <p:spPr>
            <a:xfrm>
              <a:off x="2482441" y="2612747"/>
              <a:ext cx="361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 rot="5400000">
            <a:off x="887284" y="2854371"/>
            <a:ext cx="2169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CONTENTS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1086655" y="554992"/>
            <a:ext cx="657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5C4937">
                    <a:alpha val="63000"/>
                  </a:srgb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目</a:t>
            </a:r>
          </a:p>
        </p:txBody>
      </p:sp>
      <p:sp>
        <p:nvSpPr>
          <p:cNvPr id="81" name="矩形 80"/>
          <p:cNvSpPr/>
          <p:nvPr/>
        </p:nvSpPr>
        <p:spPr>
          <a:xfrm>
            <a:off x="1284126" y="893546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录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1305075" y="2237994"/>
            <a:ext cx="541565" cy="424489"/>
            <a:chOff x="6527239" y="5601038"/>
            <a:chExt cx="492088" cy="385707"/>
          </a:xfrm>
        </p:grpSpPr>
        <p:pic>
          <p:nvPicPr>
            <p:cNvPr id="83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文本框 83"/>
            <p:cNvSpPr txBox="1"/>
            <p:nvPr/>
          </p:nvSpPr>
          <p:spPr>
            <a:xfrm>
              <a:off x="6527239" y="5601038"/>
              <a:ext cx="492088" cy="322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0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105996" y="2222605"/>
            <a:ext cx="65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22592D"/>
                </a:solidFill>
                <a:latin typeface="Prestige Elite Std" panose="02060509020206020304" pitchFamily="49" charset="0"/>
              </a:rPr>
              <a:t>1</a:t>
            </a:r>
            <a:endParaRPr lang="zh-CN" altLang="en-US" sz="4800" dirty="0">
              <a:solidFill>
                <a:srgbClr val="22592D"/>
              </a:solidFill>
              <a:latin typeface="Prestige Elite Std" panose="02060509020206020304" pitchFamily="49" charset="0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3105996" y="3256038"/>
            <a:ext cx="65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22592D"/>
                </a:solidFill>
                <a:latin typeface="Prestige Elite Std" panose="02060509020206020304" pitchFamily="49" charset="0"/>
              </a:rPr>
              <a:t>2</a:t>
            </a:r>
            <a:endParaRPr lang="zh-CN" altLang="en-US" sz="4800" dirty="0">
              <a:solidFill>
                <a:srgbClr val="22592D"/>
              </a:solidFill>
              <a:latin typeface="Prestige Elite Std" panose="02060509020206020304" pitchFamily="49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3105996" y="4289471"/>
            <a:ext cx="65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22592D"/>
                </a:solidFill>
                <a:latin typeface="Prestige Elite Std" panose="02060509020206020304" pitchFamily="49" charset="0"/>
              </a:rPr>
              <a:t>3</a:t>
            </a:r>
            <a:endParaRPr lang="zh-CN" altLang="en-US" sz="4800" dirty="0">
              <a:solidFill>
                <a:srgbClr val="22592D"/>
              </a:solidFill>
              <a:latin typeface="Prestige Elite Std" panose="02060509020206020304" pitchFamily="49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3105996" y="5322904"/>
            <a:ext cx="65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22592D"/>
                </a:solidFill>
                <a:latin typeface="Prestige Elite Std" panose="02060509020206020304" pitchFamily="49" charset="0"/>
              </a:rPr>
              <a:t>4</a:t>
            </a:r>
            <a:endParaRPr lang="zh-CN" altLang="en-US" sz="4800" dirty="0">
              <a:solidFill>
                <a:srgbClr val="22592D"/>
              </a:solidFill>
              <a:latin typeface="Prestige Elite Std" panose="02060509020206020304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 descr="图片包含 餐桌, 室内&#10;&#10;已生成极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7" t="38982" b="44631"/>
          <a:stretch>
            <a:fillRect/>
          </a:stretch>
        </p:blipFill>
        <p:spPr>
          <a:xfrm>
            <a:off x="11129443" y="102436"/>
            <a:ext cx="1062557" cy="79111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590" y="3626068"/>
            <a:ext cx="2293149" cy="2521083"/>
          </a:xfrm>
          <a:prstGeom prst="rect">
            <a:avLst/>
          </a:prstGeom>
        </p:spPr>
      </p:pic>
      <p:pic>
        <p:nvPicPr>
          <p:cNvPr id="28" name="图片 27" descr="图片包含 餐桌, 室内&#10;&#10;已生成极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9" r="19778" b="66027"/>
          <a:stretch>
            <a:fillRect/>
          </a:stretch>
        </p:blipFill>
        <p:spPr>
          <a:xfrm>
            <a:off x="4543024" y="1536795"/>
            <a:ext cx="1874449" cy="165494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732507" y="3034080"/>
            <a:ext cx="5596482" cy="3827125"/>
            <a:chOff x="5959011" y="3678148"/>
            <a:chExt cx="4649963" cy="3179853"/>
          </a:xfrm>
        </p:grpSpPr>
        <p:pic>
          <p:nvPicPr>
            <p:cNvPr id="27" name="图片 26" descr="图片包含 餐桌, 室内&#10;&#10;已生成极高可信度的说明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74"/>
            <a:stretch>
              <a:fillRect/>
            </a:stretch>
          </p:blipFill>
          <p:spPr>
            <a:xfrm>
              <a:off x="6380252" y="4140485"/>
              <a:ext cx="4138821" cy="2717516"/>
            </a:xfrm>
            <a:prstGeom prst="rect">
              <a:avLst/>
            </a:prstGeom>
          </p:spPr>
        </p:pic>
        <p:sp>
          <p:nvSpPr>
            <p:cNvPr id="2" name="任意多边形: 形状 1"/>
            <p:cNvSpPr/>
            <p:nvPr/>
          </p:nvSpPr>
          <p:spPr>
            <a:xfrm>
              <a:off x="9472773" y="4140485"/>
              <a:ext cx="1136201" cy="863030"/>
            </a:xfrm>
            <a:custGeom>
              <a:avLst/>
              <a:gdLst>
                <a:gd name="connsiteX0" fmla="*/ 1109609 w 1582220"/>
                <a:gd name="connsiteY0" fmla="*/ 0 h 863030"/>
                <a:gd name="connsiteX1" fmla="*/ 0 w 1582220"/>
                <a:gd name="connsiteY1" fmla="*/ 267128 h 863030"/>
                <a:gd name="connsiteX2" fmla="*/ 92467 w 1582220"/>
                <a:gd name="connsiteY2" fmla="*/ 667821 h 863030"/>
                <a:gd name="connsiteX3" fmla="*/ 246580 w 1582220"/>
                <a:gd name="connsiteY3" fmla="*/ 863030 h 863030"/>
                <a:gd name="connsiteX4" fmla="*/ 1243173 w 1582220"/>
                <a:gd name="connsiteY4" fmla="*/ 770562 h 863030"/>
                <a:gd name="connsiteX5" fmla="*/ 1582220 w 1582220"/>
                <a:gd name="connsiteY5" fmla="*/ 195209 h 863030"/>
                <a:gd name="connsiteX6" fmla="*/ 1109609 w 1582220"/>
                <a:gd name="connsiteY6" fmla="*/ 0 h 86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2220" h="863030">
                  <a:moveTo>
                    <a:pt x="1109609" y="0"/>
                  </a:moveTo>
                  <a:lnTo>
                    <a:pt x="0" y="267128"/>
                  </a:lnTo>
                  <a:lnTo>
                    <a:pt x="92467" y="667821"/>
                  </a:lnTo>
                  <a:lnTo>
                    <a:pt x="246580" y="863030"/>
                  </a:lnTo>
                  <a:lnTo>
                    <a:pt x="1243173" y="770562"/>
                  </a:lnTo>
                  <a:lnTo>
                    <a:pt x="1582220" y="195209"/>
                  </a:lnTo>
                  <a:lnTo>
                    <a:pt x="1109609" y="0"/>
                  </a:lnTo>
                  <a:close/>
                </a:path>
              </a:pathLst>
            </a:custGeom>
            <a:solidFill>
              <a:srgbClr val="FCF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: 形状 2"/>
            <p:cNvSpPr/>
            <p:nvPr/>
          </p:nvSpPr>
          <p:spPr>
            <a:xfrm>
              <a:off x="5959011" y="3678148"/>
              <a:ext cx="2003461" cy="1705510"/>
            </a:xfrm>
            <a:custGeom>
              <a:avLst/>
              <a:gdLst>
                <a:gd name="connsiteX0" fmla="*/ 246580 w 2003461"/>
                <a:gd name="connsiteY0" fmla="*/ 1068513 h 1705510"/>
                <a:gd name="connsiteX1" fmla="*/ 462337 w 2003461"/>
                <a:gd name="connsiteY1" fmla="*/ 246580 h 1705510"/>
                <a:gd name="connsiteX2" fmla="*/ 1089061 w 2003461"/>
                <a:gd name="connsiteY2" fmla="*/ 0 h 1705510"/>
                <a:gd name="connsiteX3" fmla="*/ 1808252 w 2003461"/>
                <a:gd name="connsiteY3" fmla="*/ 143839 h 1705510"/>
                <a:gd name="connsiteX4" fmla="*/ 2003461 w 2003461"/>
                <a:gd name="connsiteY4" fmla="*/ 462337 h 1705510"/>
                <a:gd name="connsiteX5" fmla="*/ 1941816 w 2003461"/>
                <a:gd name="connsiteY5" fmla="*/ 791110 h 1705510"/>
                <a:gd name="connsiteX6" fmla="*/ 1674688 w 2003461"/>
                <a:gd name="connsiteY6" fmla="*/ 1191803 h 1705510"/>
                <a:gd name="connsiteX7" fmla="*/ 1202077 w 2003461"/>
                <a:gd name="connsiteY7" fmla="*/ 1489753 h 1705510"/>
                <a:gd name="connsiteX8" fmla="*/ 544531 w 2003461"/>
                <a:gd name="connsiteY8" fmla="*/ 1705510 h 1705510"/>
                <a:gd name="connsiteX9" fmla="*/ 0 w 2003461"/>
                <a:gd name="connsiteY9" fmla="*/ 1705510 h 1705510"/>
                <a:gd name="connsiteX10" fmla="*/ 246580 w 2003461"/>
                <a:gd name="connsiteY10" fmla="*/ 1068513 h 170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3461" h="1705510">
                  <a:moveTo>
                    <a:pt x="246580" y="1068513"/>
                  </a:moveTo>
                  <a:lnTo>
                    <a:pt x="462337" y="246580"/>
                  </a:lnTo>
                  <a:lnTo>
                    <a:pt x="1089061" y="0"/>
                  </a:lnTo>
                  <a:lnTo>
                    <a:pt x="1808252" y="143839"/>
                  </a:lnTo>
                  <a:lnTo>
                    <a:pt x="2003461" y="462337"/>
                  </a:lnTo>
                  <a:lnTo>
                    <a:pt x="1941816" y="791110"/>
                  </a:lnTo>
                  <a:lnTo>
                    <a:pt x="1674688" y="1191803"/>
                  </a:lnTo>
                  <a:lnTo>
                    <a:pt x="1202077" y="1489753"/>
                  </a:lnTo>
                  <a:lnTo>
                    <a:pt x="544531" y="1705510"/>
                  </a:lnTo>
                  <a:lnTo>
                    <a:pt x="0" y="1705510"/>
                  </a:lnTo>
                  <a:lnTo>
                    <a:pt x="246580" y="1068513"/>
                  </a:lnTo>
                  <a:close/>
                </a:path>
              </a:pathLst>
            </a:custGeom>
            <a:solidFill>
              <a:srgbClr val="FCF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2444956" y="2572415"/>
            <a:ext cx="351348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</a:p>
        </p:txBody>
      </p:sp>
      <p:sp>
        <p:nvSpPr>
          <p:cNvPr id="35" name="矩形 34"/>
          <p:cNvSpPr/>
          <p:nvPr/>
        </p:nvSpPr>
        <p:spPr>
          <a:xfrm>
            <a:off x="2437297" y="3137166"/>
            <a:ext cx="5730960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36" name="矩形 35"/>
          <p:cNvSpPr/>
          <p:nvPr/>
        </p:nvSpPr>
        <p:spPr>
          <a:xfrm>
            <a:off x="2492004" y="4219349"/>
            <a:ext cx="1458960" cy="400110"/>
          </a:xfrm>
          <a:prstGeom prst="rect">
            <a:avLst/>
          </a:prstGeom>
          <a:solidFill>
            <a:srgbClr val="FC5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第一部分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819725" y="2327777"/>
            <a:ext cx="65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22592D"/>
                </a:solidFill>
                <a:latin typeface="Prestige Elite Std" panose="02060509020206020304" pitchFamily="49" charset="0"/>
              </a:rPr>
              <a:t>1</a:t>
            </a:r>
            <a:endParaRPr lang="zh-CN" altLang="en-US" sz="4800" dirty="0">
              <a:solidFill>
                <a:srgbClr val="22592D"/>
              </a:solidFill>
              <a:latin typeface="Prestige Elite Std" panose="02060509020206020304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0" b="83518"/>
          <a:stretch>
            <a:fillRect/>
          </a:stretch>
        </p:blipFill>
        <p:spPr>
          <a:xfrm>
            <a:off x="-1" y="0"/>
            <a:ext cx="1847373" cy="1241161"/>
          </a:xfrm>
          <a:prstGeom prst="rect">
            <a:avLst/>
          </a:prstGeom>
        </p:spPr>
      </p:pic>
      <p:pic>
        <p:nvPicPr>
          <p:cNvPr id="31" name="图片 30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3" t="51834" r="860" b="25870"/>
          <a:stretch>
            <a:fillRect/>
          </a:stretch>
        </p:blipFill>
        <p:spPr>
          <a:xfrm>
            <a:off x="10586736" y="4184731"/>
            <a:ext cx="1605264" cy="143014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98" y="2158025"/>
            <a:ext cx="4784921" cy="3548817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7986821" y="2629215"/>
            <a:ext cx="492443" cy="2763747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2000" dirty="0">
              <a:solidFill>
                <a:srgbClr val="5C4937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913749" y="2709808"/>
            <a:ext cx="1865126" cy="242470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5642966" y="4922265"/>
            <a:ext cx="541565" cy="424489"/>
            <a:chOff x="6527239" y="5601038"/>
            <a:chExt cx="492088" cy="385707"/>
          </a:xfrm>
        </p:grpSpPr>
        <p:pic>
          <p:nvPicPr>
            <p:cNvPr id="57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文本框 57"/>
            <p:cNvSpPr txBox="1"/>
            <p:nvPr/>
          </p:nvSpPr>
          <p:spPr>
            <a:xfrm>
              <a:off x="6527239" y="5601038"/>
              <a:ext cx="492088" cy="322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0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593019" y="2911441"/>
            <a:ext cx="268213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2000" dirty="0">
              <a:solidFill>
                <a:srgbClr val="5C4937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93019" y="3335372"/>
            <a:ext cx="4206104" cy="118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0" b="83518"/>
          <a:stretch>
            <a:fillRect/>
          </a:stretch>
        </p:blipFill>
        <p:spPr>
          <a:xfrm>
            <a:off x="-1" y="0"/>
            <a:ext cx="1847373" cy="1241161"/>
          </a:xfrm>
          <a:prstGeom prst="rect">
            <a:avLst/>
          </a:prstGeom>
        </p:spPr>
      </p:pic>
      <p:pic>
        <p:nvPicPr>
          <p:cNvPr id="31" name="图片 30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3" t="51834" r="860" b="25870"/>
          <a:stretch>
            <a:fillRect/>
          </a:stretch>
        </p:blipFill>
        <p:spPr>
          <a:xfrm>
            <a:off x="10586736" y="4184731"/>
            <a:ext cx="1605264" cy="1430145"/>
          </a:xfrm>
          <a:prstGeom prst="rect">
            <a:avLst/>
          </a:prstGeom>
        </p:spPr>
      </p:pic>
      <p:sp>
        <p:nvSpPr>
          <p:cNvPr id="12" name="矩形 3"/>
          <p:cNvSpPr/>
          <p:nvPr/>
        </p:nvSpPr>
        <p:spPr>
          <a:xfrm>
            <a:off x="5513960" y="1499215"/>
            <a:ext cx="1080000" cy="1080000"/>
          </a:xfrm>
          <a:prstGeom prst="ellipse">
            <a:avLst/>
          </a:prstGeom>
          <a:noFill/>
          <a:ln w="15875">
            <a:solidFill>
              <a:srgbClr val="ABB68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矩形 3"/>
          <p:cNvSpPr/>
          <p:nvPr/>
        </p:nvSpPr>
        <p:spPr>
          <a:xfrm>
            <a:off x="5738260" y="3440067"/>
            <a:ext cx="1358400" cy="1358400"/>
          </a:xfrm>
          <a:prstGeom prst="ellipse">
            <a:avLst/>
          </a:prstGeom>
          <a:noFill/>
          <a:ln w="15875">
            <a:solidFill>
              <a:srgbClr val="ABB68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圆角矩形 2"/>
          <p:cNvSpPr/>
          <p:nvPr/>
        </p:nvSpPr>
        <p:spPr>
          <a:xfrm>
            <a:off x="4786962" y="2444741"/>
            <a:ext cx="1358400" cy="1358400"/>
          </a:xfrm>
          <a:prstGeom prst="ellipse">
            <a:avLst/>
          </a:prstGeom>
          <a:noFill/>
          <a:ln w="15875">
            <a:solidFill>
              <a:srgbClr val="649F7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圆角矩形 2"/>
          <p:cNvSpPr/>
          <p:nvPr/>
        </p:nvSpPr>
        <p:spPr>
          <a:xfrm>
            <a:off x="5289661" y="4663993"/>
            <a:ext cx="1080000" cy="1080000"/>
          </a:xfrm>
          <a:prstGeom prst="ellipse">
            <a:avLst/>
          </a:prstGeom>
          <a:noFill/>
          <a:ln w="15875">
            <a:solidFill>
              <a:srgbClr val="649F7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6" name="直接连接符 15"/>
          <p:cNvCxnSpPr>
            <a:stCxn id="12" idx="6"/>
          </p:cNvCxnSpPr>
          <p:nvPr/>
        </p:nvCxnSpPr>
        <p:spPr>
          <a:xfrm>
            <a:off x="6593960" y="2039215"/>
            <a:ext cx="651263" cy="0"/>
          </a:xfrm>
          <a:prstGeom prst="line">
            <a:avLst/>
          </a:prstGeom>
          <a:ln>
            <a:solidFill>
              <a:srgbClr val="5C49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/>
          <p:nvPr/>
        </p:nvSpPr>
        <p:spPr>
          <a:xfrm>
            <a:off x="7245223" y="1853855"/>
            <a:ext cx="370722" cy="370720"/>
          </a:xfrm>
          <a:prstGeom prst="ellipse">
            <a:avLst/>
          </a:prstGeom>
          <a:solidFill>
            <a:srgbClr val="5C4937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en-US" altLang="zh-CN" sz="1200" dirty="0">
                <a:latin typeface="Prestige Elite Std" panose="02060509020206020304" pitchFamily="49" charset="0"/>
              </a:rPr>
              <a:t>01</a:t>
            </a:r>
            <a:endParaRPr lang="zh-CN" altLang="en-US" sz="1200" dirty="0">
              <a:latin typeface="Prestige Elite Std" panose="02060509020206020304" pitchFamily="49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7082847" y="4119267"/>
            <a:ext cx="651263" cy="0"/>
          </a:xfrm>
          <a:prstGeom prst="line">
            <a:avLst/>
          </a:prstGeom>
          <a:ln>
            <a:solidFill>
              <a:srgbClr val="5C49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1"/>
          <p:cNvSpPr txBox="1"/>
          <p:nvPr/>
        </p:nvSpPr>
        <p:spPr>
          <a:xfrm>
            <a:off x="7734110" y="3933907"/>
            <a:ext cx="370722" cy="370720"/>
          </a:xfrm>
          <a:prstGeom prst="ellipse">
            <a:avLst/>
          </a:prstGeom>
          <a:solidFill>
            <a:srgbClr val="5C4937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en-US" altLang="zh-CN" sz="1200" dirty="0">
                <a:latin typeface="Prestige Elite Std" panose="02060509020206020304" pitchFamily="49" charset="0"/>
              </a:rPr>
              <a:t>03</a:t>
            </a:r>
            <a:endParaRPr lang="zh-CN" altLang="en-US" sz="1200" dirty="0">
              <a:latin typeface="Prestige Elite Std" panose="02060509020206020304" pitchFamily="49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133551" y="3123941"/>
            <a:ext cx="651263" cy="0"/>
          </a:xfrm>
          <a:prstGeom prst="line">
            <a:avLst/>
          </a:prstGeom>
          <a:ln>
            <a:solidFill>
              <a:srgbClr val="5C49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1"/>
          <p:cNvSpPr txBox="1"/>
          <p:nvPr/>
        </p:nvSpPr>
        <p:spPr>
          <a:xfrm>
            <a:off x="3762829" y="2938581"/>
            <a:ext cx="370722" cy="370720"/>
          </a:xfrm>
          <a:prstGeom prst="ellipse">
            <a:avLst/>
          </a:prstGeom>
          <a:solidFill>
            <a:srgbClr val="5C4937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en-US" altLang="zh-CN" sz="1200" dirty="0">
                <a:latin typeface="Prestige Elite Std" panose="02060509020206020304" pitchFamily="49" charset="0"/>
              </a:rPr>
              <a:t>02</a:t>
            </a:r>
            <a:endParaRPr lang="zh-CN" altLang="en-US" sz="1200" dirty="0">
              <a:latin typeface="Prestige Elite Std" panose="02060509020206020304" pitchFamily="49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4650165" y="5203993"/>
            <a:ext cx="651263" cy="0"/>
          </a:xfrm>
          <a:prstGeom prst="line">
            <a:avLst/>
          </a:prstGeom>
          <a:ln>
            <a:solidFill>
              <a:srgbClr val="5C49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1"/>
          <p:cNvSpPr txBox="1"/>
          <p:nvPr/>
        </p:nvSpPr>
        <p:spPr>
          <a:xfrm>
            <a:off x="4279443" y="5018633"/>
            <a:ext cx="370722" cy="370720"/>
          </a:xfrm>
          <a:prstGeom prst="ellipse">
            <a:avLst/>
          </a:prstGeom>
          <a:solidFill>
            <a:srgbClr val="5C4937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en-US" altLang="zh-CN" sz="1200" dirty="0">
                <a:latin typeface="Prestige Elite Std" panose="02060509020206020304" pitchFamily="49" charset="0"/>
              </a:rPr>
              <a:t>04</a:t>
            </a:r>
            <a:endParaRPr lang="zh-CN" altLang="en-US" sz="1200" dirty="0">
              <a:latin typeface="Prestige Elite Std" panose="02060509020206020304" pitchFamily="49" charset="0"/>
            </a:endParaRPr>
          </a:p>
        </p:txBody>
      </p:sp>
      <p:sp>
        <p:nvSpPr>
          <p:cNvPr id="24" name="Freeform 1344"/>
          <p:cNvSpPr>
            <a:spLocks noEditPoints="1"/>
          </p:cNvSpPr>
          <p:nvPr/>
        </p:nvSpPr>
        <p:spPr bwMode="auto">
          <a:xfrm>
            <a:off x="5193609" y="2900469"/>
            <a:ext cx="545107" cy="446945"/>
          </a:xfrm>
          <a:custGeom>
            <a:avLst/>
            <a:gdLst>
              <a:gd name="T0" fmla="*/ 2147483647 w 545"/>
              <a:gd name="T1" fmla="*/ 2147483647 h 449"/>
              <a:gd name="T2" fmla="*/ 2147483647 w 545"/>
              <a:gd name="T3" fmla="*/ 2147483647 h 449"/>
              <a:gd name="T4" fmla="*/ 2147483647 w 545"/>
              <a:gd name="T5" fmla="*/ 2147483647 h 449"/>
              <a:gd name="T6" fmla="*/ 2147483647 w 545"/>
              <a:gd name="T7" fmla="*/ 2147483647 h 449"/>
              <a:gd name="T8" fmla="*/ 2147483647 w 545"/>
              <a:gd name="T9" fmla="*/ 2147483647 h 449"/>
              <a:gd name="T10" fmla="*/ 2147483647 w 545"/>
              <a:gd name="T11" fmla="*/ 2147483647 h 449"/>
              <a:gd name="T12" fmla="*/ 2147483647 w 545"/>
              <a:gd name="T13" fmla="*/ 2147483647 h 449"/>
              <a:gd name="T14" fmla="*/ 2147483647 w 545"/>
              <a:gd name="T15" fmla="*/ 2147483647 h 449"/>
              <a:gd name="T16" fmla="*/ 2147483647 w 545"/>
              <a:gd name="T17" fmla="*/ 2147483647 h 449"/>
              <a:gd name="T18" fmla="*/ 2147483647 w 545"/>
              <a:gd name="T19" fmla="*/ 2147483647 h 449"/>
              <a:gd name="T20" fmla="*/ 2147483647 w 545"/>
              <a:gd name="T21" fmla="*/ 2147483647 h 449"/>
              <a:gd name="T22" fmla="*/ 2147483647 w 545"/>
              <a:gd name="T23" fmla="*/ 2147483647 h 449"/>
              <a:gd name="T24" fmla="*/ 2147483647 w 545"/>
              <a:gd name="T25" fmla="*/ 2147483647 h 449"/>
              <a:gd name="T26" fmla="*/ 2147483647 w 545"/>
              <a:gd name="T27" fmla="*/ 2147483647 h 449"/>
              <a:gd name="T28" fmla="*/ 2147483647 w 545"/>
              <a:gd name="T29" fmla="*/ 2147483647 h 449"/>
              <a:gd name="T30" fmla="*/ 2147483647 w 545"/>
              <a:gd name="T31" fmla="*/ 2147483647 h 449"/>
              <a:gd name="T32" fmla="*/ 2147483647 w 545"/>
              <a:gd name="T33" fmla="*/ 2147483647 h 449"/>
              <a:gd name="T34" fmla="*/ 2147483647 w 545"/>
              <a:gd name="T35" fmla="*/ 2147483647 h 449"/>
              <a:gd name="T36" fmla="*/ 2147483647 w 545"/>
              <a:gd name="T37" fmla="*/ 2147483647 h 449"/>
              <a:gd name="T38" fmla="*/ 2147483647 w 545"/>
              <a:gd name="T39" fmla="*/ 2147483647 h 449"/>
              <a:gd name="T40" fmla="*/ 2147483647 w 545"/>
              <a:gd name="T41" fmla="*/ 2147483647 h 449"/>
              <a:gd name="T42" fmla="*/ 2147483647 w 545"/>
              <a:gd name="T43" fmla="*/ 2147483647 h 449"/>
              <a:gd name="T44" fmla="*/ 2147483647 w 545"/>
              <a:gd name="T45" fmla="*/ 2147483647 h 449"/>
              <a:gd name="T46" fmla="*/ 2147483647 w 545"/>
              <a:gd name="T47" fmla="*/ 2147483647 h 449"/>
              <a:gd name="T48" fmla="*/ 2147483647 w 545"/>
              <a:gd name="T49" fmla="*/ 2147483647 h 449"/>
              <a:gd name="T50" fmla="*/ 2147483647 w 545"/>
              <a:gd name="T51" fmla="*/ 2147483647 h 449"/>
              <a:gd name="T52" fmla="*/ 2147483647 w 545"/>
              <a:gd name="T53" fmla="*/ 2147483647 h 449"/>
              <a:gd name="T54" fmla="*/ 2147483647 w 545"/>
              <a:gd name="T55" fmla="*/ 2147483647 h 449"/>
              <a:gd name="T56" fmla="*/ 2147483647 w 545"/>
              <a:gd name="T57" fmla="*/ 2147483647 h 449"/>
              <a:gd name="T58" fmla="*/ 2147483647 w 545"/>
              <a:gd name="T59" fmla="*/ 2147483647 h 449"/>
              <a:gd name="T60" fmla="*/ 2147483647 w 545"/>
              <a:gd name="T61" fmla="*/ 2147483647 h 449"/>
              <a:gd name="T62" fmla="*/ 2147483647 w 545"/>
              <a:gd name="T63" fmla="*/ 2147483647 h 449"/>
              <a:gd name="T64" fmla="*/ 2147483647 w 545"/>
              <a:gd name="T65" fmla="*/ 2147483647 h 449"/>
              <a:gd name="T66" fmla="*/ 2147483647 w 545"/>
              <a:gd name="T67" fmla="*/ 2147483647 h 449"/>
              <a:gd name="T68" fmla="*/ 2147483647 w 545"/>
              <a:gd name="T69" fmla="*/ 2147483647 h 449"/>
              <a:gd name="T70" fmla="*/ 0 w 545"/>
              <a:gd name="T71" fmla="*/ 2147483647 h 449"/>
              <a:gd name="T72" fmla="*/ 2147483647 w 545"/>
              <a:gd name="T73" fmla="*/ 2147483647 h 449"/>
              <a:gd name="T74" fmla="*/ 2147483647 w 545"/>
              <a:gd name="T75" fmla="*/ 2147483647 h 449"/>
              <a:gd name="T76" fmla="*/ 2147483647 w 545"/>
              <a:gd name="T77" fmla="*/ 2147483647 h 449"/>
              <a:gd name="T78" fmla="*/ 2147483647 w 545"/>
              <a:gd name="T79" fmla="*/ 2147483647 h 449"/>
              <a:gd name="T80" fmla="*/ 2147483647 w 545"/>
              <a:gd name="T81" fmla="*/ 2147483647 h 449"/>
              <a:gd name="T82" fmla="*/ 2147483647 w 545"/>
              <a:gd name="T83" fmla="*/ 2147483647 h 449"/>
              <a:gd name="T84" fmla="*/ 2147483647 w 545"/>
              <a:gd name="T85" fmla="*/ 2147483647 h 449"/>
              <a:gd name="T86" fmla="*/ 2147483647 w 545"/>
              <a:gd name="T87" fmla="*/ 2147483647 h 449"/>
              <a:gd name="T88" fmla="*/ 2147483647 w 545"/>
              <a:gd name="T89" fmla="*/ 2147483647 h 449"/>
              <a:gd name="T90" fmla="*/ 2147483647 w 545"/>
              <a:gd name="T91" fmla="*/ 2147483647 h 449"/>
              <a:gd name="T92" fmla="*/ 2147483647 w 545"/>
              <a:gd name="T93" fmla="*/ 2147483647 h 449"/>
              <a:gd name="T94" fmla="*/ 2147483647 w 545"/>
              <a:gd name="T95" fmla="*/ 2147483647 h 449"/>
              <a:gd name="T96" fmla="*/ 2147483647 w 545"/>
              <a:gd name="T97" fmla="*/ 2147483647 h 449"/>
              <a:gd name="T98" fmla="*/ 2147483647 w 545"/>
              <a:gd name="T99" fmla="*/ 2147483647 h 449"/>
              <a:gd name="T100" fmla="*/ 2147483647 w 545"/>
              <a:gd name="T101" fmla="*/ 2147483647 h 449"/>
              <a:gd name="T102" fmla="*/ 2147483647 w 545"/>
              <a:gd name="T103" fmla="*/ 2147483647 h 449"/>
              <a:gd name="T104" fmla="*/ 2147483647 w 545"/>
              <a:gd name="T105" fmla="*/ 2147483647 h 449"/>
              <a:gd name="T106" fmla="*/ 2147483647 w 545"/>
              <a:gd name="T107" fmla="*/ 2147483647 h 449"/>
              <a:gd name="T108" fmla="*/ 2147483647 w 545"/>
              <a:gd name="T109" fmla="*/ 2147483647 h 449"/>
              <a:gd name="T110" fmla="*/ 2147483647 w 545"/>
              <a:gd name="T111" fmla="*/ 2147483647 h 449"/>
              <a:gd name="T112" fmla="*/ 2147483647 w 545"/>
              <a:gd name="T113" fmla="*/ 2147483647 h 449"/>
              <a:gd name="T114" fmla="*/ 2147483647 w 545"/>
              <a:gd name="T115" fmla="*/ 2147483647 h 449"/>
              <a:gd name="T116" fmla="*/ 2147483647 w 545"/>
              <a:gd name="T117" fmla="*/ 2147483647 h 44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45"/>
              <a:gd name="T178" fmla="*/ 0 h 449"/>
              <a:gd name="T179" fmla="*/ 545 w 545"/>
              <a:gd name="T180" fmla="*/ 449 h 44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45" h="449">
                <a:moveTo>
                  <a:pt x="495" y="148"/>
                </a:moveTo>
                <a:lnTo>
                  <a:pt x="495" y="148"/>
                </a:lnTo>
                <a:lnTo>
                  <a:pt x="489" y="149"/>
                </a:lnTo>
                <a:lnTo>
                  <a:pt x="483" y="151"/>
                </a:lnTo>
                <a:lnTo>
                  <a:pt x="478" y="153"/>
                </a:lnTo>
                <a:lnTo>
                  <a:pt x="474" y="158"/>
                </a:lnTo>
                <a:lnTo>
                  <a:pt x="469" y="161"/>
                </a:lnTo>
                <a:lnTo>
                  <a:pt x="467" y="166"/>
                </a:lnTo>
                <a:lnTo>
                  <a:pt x="466" y="173"/>
                </a:lnTo>
                <a:lnTo>
                  <a:pt x="464" y="178"/>
                </a:lnTo>
                <a:lnTo>
                  <a:pt x="466" y="185"/>
                </a:lnTo>
                <a:lnTo>
                  <a:pt x="467" y="192"/>
                </a:lnTo>
                <a:lnTo>
                  <a:pt x="469" y="197"/>
                </a:lnTo>
                <a:lnTo>
                  <a:pt x="474" y="200"/>
                </a:lnTo>
                <a:lnTo>
                  <a:pt x="478" y="205"/>
                </a:lnTo>
                <a:lnTo>
                  <a:pt x="483" y="207"/>
                </a:lnTo>
                <a:lnTo>
                  <a:pt x="489" y="209"/>
                </a:lnTo>
                <a:lnTo>
                  <a:pt x="495" y="210"/>
                </a:lnTo>
                <a:lnTo>
                  <a:pt x="501" y="209"/>
                </a:lnTo>
                <a:lnTo>
                  <a:pt x="508" y="207"/>
                </a:lnTo>
                <a:lnTo>
                  <a:pt x="513" y="205"/>
                </a:lnTo>
                <a:lnTo>
                  <a:pt x="517" y="200"/>
                </a:lnTo>
                <a:lnTo>
                  <a:pt x="522" y="197"/>
                </a:lnTo>
                <a:lnTo>
                  <a:pt x="523" y="192"/>
                </a:lnTo>
                <a:lnTo>
                  <a:pt x="525" y="185"/>
                </a:lnTo>
                <a:lnTo>
                  <a:pt x="527" y="178"/>
                </a:lnTo>
                <a:lnTo>
                  <a:pt x="525" y="173"/>
                </a:lnTo>
                <a:lnTo>
                  <a:pt x="523" y="166"/>
                </a:lnTo>
                <a:lnTo>
                  <a:pt x="522" y="161"/>
                </a:lnTo>
                <a:lnTo>
                  <a:pt x="517" y="158"/>
                </a:lnTo>
                <a:lnTo>
                  <a:pt x="513" y="153"/>
                </a:lnTo>
                <a:lnTo>
                  <a:pt x="508" y="151"/>
                </a:lnTo>
                <a:lnTo>
                  <a:pt x="501" y="149"/>
                </a:lnTo>
                <a:lnTo>
                  <a:pt x="495" y="148"/>
                </a:lnTo>
                <a:close/>
                <a:moveTo>
                  <a:pt x="51" y="148"/>
                </a:moveTo>
                <a:lnTo>
                  <a:pt x="51" y="148"/>
                </a:lnTo>
                <a:lnTo>
                  <a:pt x="46" y="149"/>
                </a:lnTo>
                <a:lnTo>
                  <a:pt x="39" y="151"/>
                </a:lnTo>
                <a:lnTo>
                  <a:pt x="34" y="153"/>
                </a:lnTo>
                <a:lnTo>
                  <a:pt x="29" y="158"/>
                </a:lnTo>
                <a:lnTo>
                  <a:pt x="26" y="161"/>
                </a:lnTo>
                <a:lnTo>
                  <a:pt x="22" y="166"/>
                </a:lnTo>
                <a:lnTo>
                  <a:pt x="21" y="173"/>
                </a:lnTo>
                <a:lnTo>
                  <a:pt x="21" y="178"/>
                </a:lnTo>
                <a:lnTo>
                  <a:pt x="21" y="185"/>
                </a:lnTo>
                <a:lnTo>
                  <a:pt x="22" y="192"/>
                </a:lnTo>
                <a:lnTo>
                  <a:pt x="26" y="197"/>
                </a:lnTo>
                <a:lnTo>
                  <a:pt x="29" y="200"/>
                </a:lnTo>
                <a:lnTo>
                  <a:pt x="34" y="205"/>
                </a:lnTo>
                <a:lnTo>
                  <a:pt x="39" y="207"/>
                </a:lnTo>
                <a:lnTo>
                  <a:pt x="46" y="209"/>
                </a:lnTo>
                <a:lnTo>
                  <a:pt x="51" y="210"/>
                </a:lnTo>
                <a:lnTo>
                  <a:pt x="58" y="209"/>
                </a:lnTo>
                <a:lnTo>
                  <a:pt x="63" y="207"/>
                </a:lnTo>
                <a:lnTo>
                  <a:pt x="68" y="205"/>
                </a:lnTo>
                <a:lnTo>
                  <a:pt x="73" y="200"/>
                </a:lnTo>
                <a:lnTo>
                  <a:pt x="77" y="197"/>
                </a:lnTo>
                <a:lnTo>
                  <a:pt x="80" y="192"/>
                </a:lnTo>
                <a:lnTo>
                  <a:pt x="82" y="185"/>
                </a:lnTo>
                <a:lnTo>
                  <a:pt x="82" y="178"/>
                </a:lnTo>
                <a:lnTo>
                  <a:pt x="82" y="173"/>
                </a:lnTo>
                <a:lnTo>
                  <a:pt x="80" y="166"/>
                </a:lnTo>
                <a:lnTo>
                  <a:pt x="77" y="161"/>
                </a:lnTo>
                <a:lnTo>
                  <a:pt x="73" y="158"/>
                </a:lnTo>
                <a:lnTo>
                  <a:pt x="68" y="153"/>
                </a:lnTo>
                <a:lnTo>
                  <a:pt x="63" y="151"/>
                </a:lnTo>
                <a:lnTo>
                  <a:pt x="58" y="149"/>
                </a:lnTo>
                <a:lnTo>
                  <a:pt x="51" y="148"/>
                </a:lnTo>
                <a:close/>
                <a:moveTo>
                  <a:pt x="403" y="92"/>
                </a:moveTo>
                <a:lnTo>
                  <a:pt x="403" y="92"/>
                </a:lnTo>
                <a:lnTo>
                  <a:pt x="395" y="94"/>
                </a:lnTo>
                <a:lnTo>
                  <a:pt x="386" y="95"/>
                </a:lnTo>
                <a:lnTo>
                  <a:pt x="378" y="100"/>
                </a:lnTo>
                <a:lnTo>
                  <a:pt x="371" y="105"/>
                </a:lnTo>
                <a:lnTo>
                  <a:pt x="366" y="112"/>
                </a:lnTo>
                <a:lnTo>
                  <a:pt x="361" y="121"/>
                </a:lnTo>
                <a:lnTo>
                  <a:pt x="359" y="129"/>
                </a:lnTo>
                <a:lnTo>
                  <a:pt x="357" y="138"/>
                </a:lnTo>
                <a:lnTo>
                  <a:pt x="359" y="148"/>
                </a:lnTo>
                <a:lnTo>
                  <a:pt x="361" y="156"/>
                </a:lnTo>
                <a:lnTo>
                  <a:pt x="366" y="163"/>
                </a:lnTo>
                <a:lnTo>
                  <a:pt x="371" y="170"/>
                </a:lnTo>
                <a:lnTo>
                  <a:pt x="378" y="176"/>
                </a:lnTo>
                <a:lnTo>
                  <a:pt x="386" y="180"/>
                </a:lnTo>
                <a:lnTo>
                  <a:pt x="395" y="183"/>
                </a:lnTo>
                <a:lnTo>
                  <a:pt x="403" y="183"/>
                </a:lnTo>
                <a:lnTo>
                  <a:pt x="413" y="183"/>
                </a:lnTo>
                <a:lnTo>
                  <a:pt x="422" y="180"/>
                </a:lnTo>
                <a:lnTo>
                  <a:pt x="429" y="176"/>
                </a:lnTo>
                <a:lnTo>
                  <a:pt x="435" y="170"/>
                </a:lnTo>
                <a:lnTo>
                  <a:pt x="442" y="163"/>
                </a:lnTo>
                <a:lnTo>
                  <a:pt x="445" y="156"/>
                </a:lnTo>
                <a:lnTo>
                  <a:pt x="449" y="148"/>
                </a:lnTo>
                <a:lnTo>
                  <a:pt x="449" y="138"/>
                </a:lnTo>
                <a:lnTo>
                  <a:pt x="449" y="129"/>
                </a:lnTo>
                <a:lnTo>
                  <a:pt x="445" y="121"/>
                </a:lnTo>
                <a:lnTo>
                  <a:pt x="442" y="112"/>
                </a:lnTo>
                <a:lnTo>
                  <a:pt x="435" y="105"/>
                </a:lnTo>
                <a:lnTo>
                  <a:pt x="429" y="100"/>
                </a:lnTo>
                <a:lnTo>
                  <a:pt x="422" y="95"/>
                </a:lnTo>
                <a:lnTo>
                  <a:pt x="413" y="94"/>
                </a:lnTo>
                <a:lnTo>
                  <a:pt x="403" y="92"/>
                </a:lnTo>
                <a:close/>
                <a:moveTo>
                  <a:pt x="545" y="371"/>
                </a:moveTo>
                <a:lnTo>
                  <a:pt x="495" y="371"/>
                </a:lnTo>
                <a:lnTo>
                  <a:pt x="495" y="275"/>
                </a:lnTo>
                <a:lnTo>
                  <a:pt x="493" y="263"/>
                </a:lnTo>
                <a:lnTo>
                  <a:pt x="489" y="251"/>
                </a:lnTo>
                <a:lnTo>
                  <a:pt x="486" y="241"/>
                </a:lnTo>
                <a:lnTo>
                  <a:pt x="481" y="229"/>
                </a:lnTo>
                <a:lnTo>
                  <a:pt x="488" y="227"/>
                </a:lnTo>
                <a:lnTo>
                  <a:pt x="495" y="227"/>
                </a:lnTo>
                <a:lnTo>
                  <a:pt x="505" y="229"/>
                </a:lnTo>
                <a:lnTo>
                  <a:pt x="515" y="231"/>
                </a:lnTo>
                <a:lnTo>
                  <a:pt x="523" y="236"/>
                </a:lnTo>
                <a:lnTo>
                  <a:pt x="532" y="242"/>
                </a:lnTo>
                <a:lnTo>
                  <a:pt x="537" y="249"/>
                </a:lnTo>
                <a:lnTo>
                  <a:pt x="542" y="258"/>
                </a:lnTo>
                <a:lnTo>
                  <a:pt x="545" y="268"/>
                </a:lnTo>
                <a:lnTo>
                  <a:pt x="545" y="278"/>
                </a:lnTo>
                <a:lnTo>
                  <a:pt x="545" y="371"/>
                </a:lnTo>
                <a:close/>
                <a:moveTo>
                  <a:pt x="143" y="92"/>
                </a:moveTo>
                <a:lnTo>
                  <a:pt x="143" y="92"/>
                </a:lnTo>
                <a:lnTo>
                  <a:pt x="134" y="94"/>
                </a:lnTo>
                <a:lnTo>
                  <a:pt x="126" y="95"/>
                </a:lnTo>
                <a:lnTo>
                  <a:pt x="117" y="100"/>
                </a:lnTo>
                <a:lnTo>
                  <a:pt x="110" y="105"/>
                </a:lnTo>
                <a:lnTo>
                  <a:pt x="105" y="112"/>
                </a:lnTo>
                <a:lnTo>
                  <a:pt x="100" y="121"/>
                </a:lnTo>
                <a:lnTo>
                  <a:pt x="99" y="129"/>
                </a:lnTo>
                <a:lnTo>
                  <a:pt x="97" y="138"/>
                </a:lnTo>
                <a:lnTo>
                  <a:pt x="99" y="148"/>
                </a:lnTo>
                <a:lnTo>
                  <a:pt x="100" y="156"/>
                </a:lnTo>
                <a:lnTo>
                  <a:pt x="105" y="163"/>
                </a:lnTo>
                <a:lnTo>
                  <a:pt x="110" y="170"/>
                </a:lnTo>
                <a:lnTo>
                  <a:pt x="117" y="176"/>
                </a:lnTo>
                <a:lnTo>
                  <a:pt x="126" y="180"/>
                </a:lnTo>
                <a:lnTo>
                  <a:pt x="134" y="183"/>
                </a:lnTo>
                <a:lnTo>
                  <a:pt x="143" y="183"/>
                </a:lnTo>
                <a:lnTo>
                  <a:pt x="153" y="183"/>
                </a:lnTo>
                <a:lnTo>
                  <a:pt x="161" y="180"/>
                </a:lnTo>
                <a:lnTo>
                  <a:pt x="170" y="176"/>
                </a:lnTo>
                <a:lnTo>
                  <a:pt x="176" y="170"/>
                </a:lnTo>
                <a:lnTo>
                  <a:pt x="181" y="163"/>
                </a:lnTo>
                <a:lnTo>
                  <a:pt x="185" y="156"/>
                </a:lnTo>
                <a:lnTo>
                  <a:pt x="188" y="148"/>
                </a:lnTo>
                <a:lnTo>
                  <a:pt x="190" y="138"/>
                </a:lnTo>
                <a:lnTo>
                  <a:pt x="188" y="129"/>
                </a:lnTo>
                <a:lnTo>
                  <a:pt x="185" y="121"/>
                </a:lnTo>
                <a:lnTo>
                  <a:pt x="181" y="112"/>
                </a:lnTo>
                <a:lnTo>
                  <a:pt x="176" y="105"/>
                </a:lnTo>
                <a:lnTo>
                  <a:pt x="170" y="100"/>
                </a:lnTo>
                <a:lnTo>
                  <a:pt x="161" y="95"/>
                </a:lnTo>
                <a:lnTo>
                  <a:pt x="153" y="94"/>
                </a:lnTo>
                <a:lnTo>
                  <a:pt x="143" y="92"/>
                </a:lnTo>
                <a:close/>
                <a:moveTo>
                  <a:pt x="51" y="227"/>
                </a:moveTo>
                <a:lnTo>
                  <a:pt x="51" y="227"/>
                </a:lnTo>
                <a:lnTo>
                  <a:pt x="60" y="227"/>
                </a:lnTo>
                <a:lnTo>
                  <a:pt x="66" y="229"/>
                </a:lnTo>
                <a:lnTo>
                  <a:pt x="61" y="241"/>
                </a:lnTo>
                <a:lnTo>
                  <a:pt x="56" y="251"/>
                </a:lnTo>
                <a:lnTo>
                  <a:pt x="55" y="263"/>
                </a:lnTo>
                <a:lnTo>
                  <a:pt x="53" y="275"/>
                </a:lnTo>
                <a:lnTo>
                  <a:pt x="53" y="371"/>
                </a:lnTo>
                <a:lnTo>
                  <a:pt x="0" y="371"/>
                </a:lnTo>
                <a:lnTo>
                  <a:pt x="0" y="278"/>
                </a:lnTo>
                <a:lnTo>
                  <a:pt x="2" y="268"/>
                </a:lnTo>
                <a:lnTo>
                  <a:pt x="5" y="258"/>
                </a:lnTo>
                <a:lnTo>
                  <a:pt x="9" y="249"/>
                </a:lnTo>
                <a:lnTo>
                  <a:pt x="16" y="242"/>
                </a:lnTo>
                <a:lnTo>
                  <a:pt x="22" y="236"/>
                </a:lnTo>
                <a:lnTo>
                  <a:pt x="33" y="231"/>
                </a:lnTo>
                <a:lnTo>
                  <a:pt x="41" y="229"/>
                </a:lnTo>
                <a:lnTo>
                  <a:pt x="51" y="227"/>
                </a:lnTo>
                <a:close/>
                <a:moveTo>
                  <a:pt x="273" y="0"/>
                </a:moveTo>
                <a:lnTo>
                  <a:pt x="273" y="0"/>
                </a:lnTo>
                <a:lnTo>
                  <a:pt x="259" y="2"/>
                </a:lnTo>
                <a:lnTo>
                  <a:pt x="247" y="6"/>
                </a:lnTo>
                <a:lnTo>
                  <a:pt x="236" y="12"/>
                </a:lnTo>
                <a:lnTo>
                  <a:pt x="225" y="21"/>
                </a:lnTo>
                <a:lnTo>
                  <a:pt x="217" y="31"/>
                </a:lnTo>
                <a:lnTo>
                  <a:pt x="210" y="41"/>
                </a:lnTo>
                <a:lnTo>
                  <a:pt x="207" y="55"/>
                </a:lnTo>
                <a:lnTo>
                  <a:pt x="205" y="68"/>
                </a:lnTo>
                <a:lnTo>
                  <a:pt x="207" y="82"/>
                </a:lnTo>
                <a:lnTo>
                  <a:pt x="210" y="95"/>
                </a:lnTo>
                <a:lnTo>
                  <a:pt x="217" y="105"/>
                </a:lnTo>
                <a:lnTo>
                  <a:pt x="225" y="116"/>
                </a:lnTo>
                <a:lnTo>
                  <a:pt x="236" y="124"/>
                </a:lnTo>
                <a:lnTo>
                  <a:pt x="247" y="131"/>
                </a:lnTo>
                <a:lnTo>
                  <a:pt x="259" y="134"/>
                </a:lnTo>
                <a:lnTo>
                  <a:pt x="273" y="136"/>
                </a:lnTo>
                <a:lnTo>
                  <a:pt x="286" y="134"/>
                </a:lnTo>
                <a:lnTo>
                  <a:pt x="300" y="131"/>
                </a:lnTo>
                <a:lnTo>
                  <a:pt x="312" y="124"/>
                </a:lnTo>
                <a:lnTo>
                  <a:pt x="322" y="116"/>
                </a:lnTo>
                <a:lnTo>
                  <a:pt x="330" y="105"/>
                </a:lnTo>
                <a:lnTo>
                  <a:pt x="335" y="95"/>
                </a:lnTo>
                <a:lnTo>
                  <a:pt x="341" y="82"/>
                </a:lnTo>
                <a:lnTo>
                  <a:pt x="341" y="68"/>
                </a:lnTo>
                <a:lnTo>
                  <a:pt x="341" y="55"/>
                </a:lnTo>
                <a:lnTo>
                  <a:pt x="335" y="41"/>
                </a:lnTo>
                <a:lnTo>
                  <a:pt x="330" y="31"/>
                </a:lnTo>
                <a:lnTo>
                  <a:pt x="322" y="21"/>
                </a:lnTo>
                <a:lnTo>
                  <a:pt x="312" y="12"/>
                </a:lnTo>
                <a:lnTo>
                  <a:pt x="300" y="6"/>
                </a:lnTo>
                <a:lnTo>
                  <a:pt x="286" y="2"/>
                </a:lnTo>
                <a:lnTo>
                  <a:pt x="273" y="0"/>
                </a:lnTo>
                <a:close/>
                <a:moveTo>
                  <a:pt x="478" y="407"/>
                </a:moveTo>
                <a:lnTo>
                  <a:pt x="396" y="407"/>
                </a:lnTo>
                <a:lnTo>
                  <a:pt x="396" y="261"/>
                </a:lnTo>
                <a:lnTo>
                  <a:pt x="396" y="246"/>
                </a:lnTo>
                <a:lnTo>
                  <a:pt x="393" y="231"/>
                </a:lnTo>
                <a:lnTo>
                  <a:pt x="388" y="217"/>
                </a:lnTo>
                <a:lnTo>
                  <a:pt x="383" y="205"/>
                </a:lnTo>
                <a:lnTo>
                  <a:pt x="393" y="202"/>
                </a:lnTo>
                <a:lnTo>
                  <a:pt x="403" y="202"/>
                </a:lnTo>
                <a:lnTo>
                  <a:pt x="418" y="204"/>
                </a:lnTo>
                <a:lnTo>
                  <a:pt x="432" y="207"/>
                </a:lnTo>
                <a:lnTo>
                  <a:pt x="444" y="214"/>
                </a:lnTo>
                <a:lnTo>
                  <a:pt x="456" y="224"/>
                </a:lnTo>
                <a:lnTo>
                  <a:pt x="464" y="234"/>
                </a:lnTo>
                <a:lnTo>
                  <a:pt x="471" y="246"/>
                </a:lnTo>
                <a:lnTo>
                  <a:pt x="476" y="259"/>
                </a:lnTo>
                <a:lnTo>
                  <a:pt x="478" y="275"/>
                </a:lnTo>
                <a:lnTo>
                  <a:pt x="478" y="407"/>
                </a:lnTo>
                <a:close/>
                <a:moveTo>
                  <a:pt x="149" y="261"/>
                </a:moveTo>
                <a:lnTo>
                  <a:pt x="149" y="407"/>
                </a:lnTo>
                <a:lnTo>
                  <a:pt x="70" y="407"/>
                </a:lnTo>
                <a:lnTo>
                  <a:pt x="70" y="275"/>
                </a:lnTo>
                <a:lnTo>
                  <a:pt x="71" y="259"/>
                </a:lnTo>
                <a:lnTo>
                  <a:pt x="77" y="246"/>
                </a:lnTo>
                <a:lnTo>
                  <a:pt x="83" y="234"/>
                </a:lnTo>
                <a:lnTo>
                  <a:pt x="92" y="224"/>
                </a:lnTo>
                <a:lnTo>
                  <a:pt x="102" y="214"/>
                </a:lnTo>
                <a:lnTo>
                  <a:pt x="115" y="207"/>
                </a:lnTo>
                <a:lnTo>
                  <a:pt x="129" y="204"/>
                </a:lnTo>
                <a:lnTo>
                  <a:pt x="143" y="202"/>
                </a:lnTo>
                <a:lnTo>
                  <a:pt x="154" y="202"/>
                </a:lnTo>
                <a:lnTo>
                  <a:pt x="165" y="205"/>
                </a:lnTo>
                <a:lnTo>
                  <a:pt x="158" y="217"/>
                </a:lnTo>
                <a:lnTo>
                  <a:pt x="154" y="231"/>
                </a:lnTo>
                <a:lnTo>
                  <a:pt x="151" y="246"/>
                </a:lnTo>
                <a:lnTo>
                  <a:pt x="149" y="261"/>
                </a:lnTo>
                <a:close/>
                <a:moveTo>
                  <a:pt x="166" y="449"/>
                </a:moveTo>
                <a:lnTo>
                  <a:pt x="379" y="449"/>
                </a:lnTo>
                <a:lnTo>
                  <a:pt x="379" y="261"/>
                </a:lnTo>
                <a:lnTo>
                  <a:pt x="379" y="249"/>
                </a:lnTo>
                <a:lnTo>
                  <a:pt x="378" y="239"/>
                </a:lnTo>
                <a:lnTo>
                  <a:pt x="374" y="229"/>
                </a:lnTo>
                <a:lnTo>
                  <a:pt x="371" y="219"/>
                </a:lnTo>
                <a:lnTo>
                  <a:pt x="361" y="202"/>
                </a:lnTo>
                <a:lnTo>
                  <a:pt x="349" y="185"/>
                </a:lnTo>
                <a:lnTo>
                  <a:pt x="332" y="173"/>
                </a:lnTo>
                <a:lnTo>
                  <a:pt x="315" y="163"/>
                </a:lnTo>
                <a:lnTo>
                  <a:pt x="305" y="160"/>
                </a:lnTo>
                <a:lnTo>
                  <a:pt x="295" y="156"/>
                </a:lnTo>
                <a:lnTo>
                  <a:pt x="285" y="154"/>
                </a:lnTo>
                <a:lnTo>
                  <a:pt x="273" y="154"/>
                </a:lnTo>
                <a:lnTo>
                  <a:pt x="263" y="154"/>
                </a:lnTo>
                <a:lnTo>
                  <a:pt x="253" y="156"/>
                </a:lnTo>
                <a:lnTo>
                  <a:pt x="242" y="160"/>
                </a:lnTo>
                <a:lnTo>
                  <a:pt x="232" y="163"/>
                </a:lnTo>
                <a:lnTo>
                  <a:pt x="214" y="173"/>
                </a:lnTo>
                <a:lnTo>
                  <a:pt x="198" y="185"/>
                </a:lnTo>
                <a:lnTo>
                  <a:pt x="185" y="202"/>
                </a:lnTo>
                <a:lnTo>
                  <a:pt x="175" y="219"/>
                </a:lnTo>
                <a:lnTo>
                  <a:pt x="171" y="229"/>
                </a:lnTo>
                <a:lnTo>
                  <a:pt x="170" y="239"/>
                </a:lnTo>
                <a:lnTo>
                  <a:pt x="168" y="249"/>
                </a:lnTo>
                <a:lnTo>
                  <a:pt x="166" y="261"/>
                </a:lnTo>
                <a:lnTo>
                  <a:pt x="166" y="449"/>
                </a:lnTo>
                <a:close/>
              </a:path>
            </a:pathLst>
          </a:custGeom>
          <a:solidFill>
            <a:srgbClr val="649F7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5" name="Group 40"/>
          <p:cNvGrpSpPr/>
          <p:nvPr/>
        </p:nvGrpSpPr>
        <p:grpSpPr>
          <a:xfrm>
            <a:off x="6216422" y="3755342"/>
            <a:ext cx="457950" cy="591207"/>
            <a:chOff x="7242364" y="3692916"/>
            <a:chExt cx="371475" cy="479569"/>
          </a:xfrm>
          <a:solidFill>
            <a:srgbClr val="ABB686"/>
          </a:solidFill>
        </p:grpSpPr>
        <p:sp>
          <p:nvSpPr>
            <p:cNvPr id="26" name="Freeform 11383"/>
            <p:cNvSpPr>
              <a:spLocks noEditPoints="1"/>
            </p:cNvSpPr>
            <p:nvPr/>
          </p:nvSpPr>
          <p:spPr bwMode="auto">
            <a:xfrm>
              <a:off x="7473775" y="3730977"/>
              <a:ext cx="94391" cy="130930"/>
            </a:xfrm>
            <a:custGeom>
              <a:avLst/>
              <a:gdLst>
                <a:gd name="T0" fmla="*/ 111 w 248"/>
                <a:gd name="T1" fmla="*/ 0 h 342"/>
                <a:gd name="T2" fmla="*/ 75 w 248"/>
                <a:gd name="T3" fmla="*/ 10 h 342"/>
                <a:gd name="T4" fmla="*/ 45 w 248"/>
                <a:gd name="T5" fmla="*/ 28 h 342"/>
                <a:gd name="T6" fmla="*/ 20 w 248"/>
                <a:gd name="T7" fmla="*/ 57 h 342"/>
                <a:gd name="T8" fmla="*/ 5 w 248"/>
                <a:gd name="T9" fmla="*/ 91 h 342"/>
                <a:gd name="T10" fmla="*/ 0 w 248"/>
                <a:gd name="T11" fmla="*/ 129 h 342"/>
                <a:gd name="T12" fmla="*/ 2 w 248"/>
                <a:gd name="T13" fmla="*/ 155 h 342"/>
                <a:gd name="T14" fmla="*/ 14 w 248"/>
                <a:gd name="T15" fmla="*/ 192 h 342"/>
                <a:gd name="T16" fmla="*/ 36 w 248"/>
                <a:gd name="T17" fmla="*/ 222 h 342"/>
                <a:gd name="T18" fmla="*/ 54 w 248"/>
                <a:gd name="T19" fmla="*/ 265 h 342"/>
                <a:gd name="T20" fmla="*/ 58 w 248"/>
                <a:gd name="T21" fmla="*/ 280 h 342"/>
                <a:gd name="T22" fmla="*/ 60 w 248"/>
                <a:gd name="T23" fmla="*/ 311 h 342"/>
                <a:gd name="T24" fmla="*/ 70 w 248"/>
                <a:gd name="T25" fmla="*/ 328 h 342"/>
                <a:gd name="T26" fmla="*/ 78 w 248"/>
                <a:gd name="T27" fmla="*/ 334 h 342"/>
                <a:gd name="T28" fmla="*/ 108 w 248"/>
                <a:gd name="T29" fmla="*/ 342 h 342"/>
                <a:gd name="T30" fmla="*/ 130 w 248"/>
                <a:gd name="T31" fmla="*/ 342 h 342"/>
                <a:gd name="T32" fmla="*/ 171 w 248"/>
                <a:gd name="T33" fmla="*/ 333 h 342"/>
                <a:gd name="T34" fmla="*/ 172 w 248"/>
                <a:gd name="T35" fmla="*/ 331 h 342"/>
                <a:gd name="T36" fmla="*/ 184 w 248"/>
                <a:gd name="T37" fmla="*/ 318 h 342"/>
                <a:gd name="T38" fmla="*/ 190 w 248"/>
                <a:gd name="T39" fmla="*/ 292 h 342"/>
                <a:gd name="T40" fmla="*/ 189 w 248"/>
                <a:gd name="T41" fmla="*/ 275 h 342"/>
                <a:gd name="T42" fmla="*/ 210 w 248"/>
                <a:gd name="T43" fmla="*/ 224 h 342"/>
                <a:gd name="T44" fmla="*/ 225 w 248"/>
                <a:gd name="T45" fmla="*/ 203 h 342"/>
                <a:gd name="T46" fmla="*/ 242 w 248"/>
                <a:gd name="T47" fmla="*/ 168 h 342"/>
                <a:gd name="T48" fmla="*/ 248 w 248"/>
                <a:gd name="T49" fmla="*/ 129 h 342"/>
                <a:gd name="T50" fmla="*/ 245 w 248"/>
                <a:gd name="T51" fmla="*/ 103 h 342"/>
                <a:gd name="T52" fmla="*/ 233 w 248"/>
                <a:gd name="T53" fmla="*/ 68 h 342"/>
                <a:gd name="T54" fmla="*/ 211 w 248"/>
                <a:gd name="T55" fmla="*/ 38 h 342"/>
                <a:gd name="T56" fmla="*/ 182 w 248"/>
                <a:gd name="T57" fmla="*/ 15 h 342"/>
                <a:gd name="T58" fmla="*/ 148 w 248"/>
                <a:gd name="T59" fmla="*/ 2 h 342"/>
                <a:gd name="T60" fmla="*/ 124 w 248"/>
                <a:gd name="T61" fmla="*/ 0 h 342"/>
                <a:gd name="T62" fmla="*/ 109 w 248"/>
                <a:gd name="T63" fmla="*/ 207 h 342"/>
                <a:gd name="T64" fmla="*/ 71 w 248"/>
                <a:gd name="T65" fmla="*/ 190 h 342"/>
                <a:gd name="T66" fmla="*/ 47 w 248"/>
                <a:gd name="T67" fmla="*/ 158 h 342"/>
                <a:gd name="T68" fmla="*/ 40 w 248"/>
                <a:gd name="T69" fmla="*/ 134 h 342"/>
                <a:gd name="T70" fmla="*/ 40 w 248"/>
                <a:gd name="T71" fmla="*/ 115 h 342"/>
                <a:gd name="T72" fmla="*/ 45 w 248"/>
                <a:gd name="T73" fmla="*/ 91 h 342"/>
                <a:gd name="T74" fmla="*/ 64 w 248"/>
                <a:gd name="T75" fmla="*/ 64 h 342"/>
                <a:gd name="T76" fmla="*/ 91 w 248"/>
                <a:gd name="T77" fmla="*/ 45 h 342"/>
                <a:gd name="T78" fmla="*/ 114 w 248"/>
                <a:gd name="T79" fmla="*/ 39 h 342"/>
                <a:gd name="T80" fmla="*/ 139 w 248"/>
                <a:gd name="T81" fmla="*/ 40 h 342"/>
                <a:gd name="T82" fmla="*/ 178 w 248"/>
                <a:gd name="T83" fmla="*/ 58 h 342"/>
                <a:gd name="T84" fmla="*/ 203 w 248"/>
                <a:gd name="T85" fmla="*/ 94 h 342"/>
                <a:gd name="T86" fmla="*/ 209 w 248"/>
                <a:gd name="T87" fmla="*/ 124 h 342"/>
                <a:gd name="T88" fmla="*/ 207 w 248"/>
                <a:gd name="T89" fmla="*/ 141 h 342"/>
                <a:gd name="T90" fmla="*/ 198 w 248"/>
                <a:gd name="T91" fmla="*/ 164 h 342"/>
                <a:gd name="T92" fmla="*/ 171 w 248"/>
                <a:gd name="T93" fmla="*/ 194 h 342"/>
                <a:gd name="T94" fmla="*/ 148 w 248"/>
                <a:gd name="T95" fmla="*/ 205 h 342"/>
                <a:gd name="T96" fmla="*/ 124 w 248"/>
                <a:gd name="T97" fmla="*/ 2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342">
                  <a:moveTo>
                    <a:pt x="124" y="0"/>
                  </a:moveTo>
                  <a:lnTo>
                    <a:pt x="124" y="0"/>
                  </a:lnTo>
                  <a:lnTo>
                    <a:pt x="111" y="0"/>
                  </a:lnTo>
                  <a:lnTo>
                    <a:pt x="99" y="2"/>
                  </a:lnTo>
                  <a:lnTo>
                    <a:pt x="87" y="5"/>
                  </a:lnTo>
                  <a:lnTo>
                    <a:pt x="75" y="10"/>
                  </a:lnTo>
                  <a:lnTo>
                    <a:pt x="65" y="15"/>
                  </a:lnTo>
                  <a:lnTo>
                    <a:pt x="54" y="22"/>
                  </a:lnTo>
                  <a:lnTo>
                    <a:pt x="45" y="28"/>
                  </a:lnTo>
                  <a:lnTo>
                    <a:pt x="36" y="38"/>
                  </a:lnTo>
                  <a:lnTo>
                    <a:pt x="28" y="47"/>
                  </a:lnTo>
                  <a:lnTo>
                    <a:pt x="20" y="57"/>
                  </a:lnTo>
                  <a:lnTo>
                    <a:pt x="14" y="68"/>
                  </a:lnTo>
                  <a:lnTo>
                    <a:pt x="9" y="79"/>
                  </a:lnTo>
                  <a:lnTo>
                    <a:pt x="5" y="91"/>
                  </a:lnTo>
                  <a:lnTo>
                    <a:pt x="2" y="103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2" y="155"/>
                  </a:lnTo>
                  <a:lnTo>
                    <a:pt x="5" y="168"/>
                  </a:lnTo>
                  <a:lnTo>
                    <a:pt x="9" y="180"/>
                  </a:lnTo>
                  <a:lnTo>
                    <a:pt x="14" y="192"/>
                  </a:lnTo>
                  <a:lnTo>
                    <a:pt x="20" y="202"/>
                  </a:lnTo>
                  <a:lnTo>
                    <a:pt x="28" y="213"/>
                  </a:lnTo>
                  <a:lnTo>
                    <a:pt x="36" y="222"/>
                  </a:lnTo>
                  <a:lnTo>
                    <a:pt x="36" y="222"/>
                  </a:lnTo>
                  <a:lnTo>
                    <a:pt x="48" y="247"/>
                  </a:lnTo>
                  <a:lnTo>
                    <a:pt x="54" y="265"/>
                  </a:lnTo>
                  <a:lnTo>
                    <a:pt x="57" y="275"/>
                  </a:lnTo>
                  <a:lnTo>
                    <a:pt x="58" y="280"/>
                  </a:lnTo>
                  <a:lnTo>
                    <a:pt x="58" y="280"/>
                  </a:lnTo>
                  <a:lnTo>
                    <a:pt x="56" y="292"/>
                  </a:lnTo>
                  <a:lnTo>
                    <a:pt x="57" y="303"/>
                  </a:lnTo>
                  <a:lnTo>
                    <a:pt x="60" y="311"/>
                  </a:lnTo>
                  <a:lnTo>
                    <a:pt x="62" y="317"/>
                  </a:lnTo>
                  <a:lnTo>
                    <a:pt x="66" y="324"/>
                  </a:lnTo>
                  <a:lnTo>
                    <a:pt x="70" y="328"/>
                  </a:lnTo>
                  <a:lnTo>
                    <a:pt x="75" y="331"/>
                  </a:lnTo>
                  <a:lnTo>
                    <a:pt x="75" y="331"/>
                  </a:lnTo>
                  <a:lnTo>
                    <a:pt x="78" y="334"/>
                  </a:lnTo>
                  <a:lnTo>
                    <a:pt x="86" y="337"/>
                  </a:lnTo>
                  <a:lnTo>
                    <a:pt x="100" y="341"/>
                  </a:lnTo>
                  <a:lnTo>
                    <a:pt x="108" y="342"/>
                  </a:lnTo>
                  <a:lnTo>
                    <a:pt x="118" y="342"/>
                  </a:lnTo>
                  <a:lnTo>
                    <a:pt x="118" y="342"/>
                  </a:lnTo>
                  <a:lnTo>
                    <a:pt x="130" y="342"/>
                  </a:lnTo>
                  <a:lnTo>
                    <a:pt x="143" y="339"/>
                  </a:lnTo>
                  <a:lnTo>
                    <a:pt x="156" y="337"/>
                  </a:lnTo>
                  <a:lnTo>
                    <a:pt x="171" y="333"/>
                  </a:lnTo>
                  <a:lnTo>
                    <a:pt x="171" y="333"/>
                  </a:lnTo>
                  <a:lnTo>
                    <a:pt x="172" y="331"/>
                  </a:lnTo>
                  <a:lnTo>
                    <a:pt x="172" y="331"/>
                  </a:lnTo>
                  <a:lnTo>
                    <a:pt x="176" y="329"/>
                  </a:lnTo>
                  <a:lnTo>
                    <a:pt x="180" y="325"/>
                  </a:lnTo>
                  <a:lnTo>
                    <a:pt x="184" y="318"/>
                  </a:lnTo>
                  <a:lnTo>
                    <a:pt x="188" y="312"/>
                  </a:lnTo>
                  <a:lnTo>
                    <a:pt x="190" y="303"/>
                  </a:lnTo>
                  <a:lnTo>
                    <a:pt x="190" y="292"/>
                  </a:lnTo>
                  <a:lnTo>
                    <a:pt x="189" y="280"/>
                  </a:lnTo>
                  <a:lnTo>
                    <a:pt x="189" y="280"/>
                  </a:lnTo>
                  <a:lnTo>
                    <a:pt x="189" y="275"/>
                  </a:lnTo>
                  <a:lnTo>
                    <a:pt x="192" y="265"/>
                  </a:lnTo>
                  <a:lnTo>
                    <a:pt x="198" y="248"/>
                  </a:lnTo>
                  <a:lnTo>
                    <a:pt x="210" y="224"/>
                  </a:lnTo>
                  <a:lnTo>
                    <a:pt x="210" y="224"/>
                  </a:lnTo>
                  <a:lnTo>
                    <a:pt x="218" y="214"/>
                  </a:lnTo>
                  <a:lnTo>
                    <a:pt x="225" y="203"/>
                  </a:lnTo>
                  <a:lnTo>
                    <a:pt x="232" y="193"/>
                  </a:lnTo>
                  <a:lnTo>
                    <a:pt x="239" y="181"/>
                  </a:lnTo>
                  <a:lnTo>
                    <a:pt x="242" y="168"/>
                  </a:lnTo>
                  <a:lnTo>
                    <a:pt x="245" y="156"/>
                  </a:lnTo>
                  <a:lnTo>
                    <a:pt x="248" y="143"/>
                  </a:lnTo>
                  <a:lnTo>
                    <a:pt x="248" y="129"/>
                  </a:lnTo>
                  <a:lnTo>
                    <a:pt x="248" y="129"/>
                  </a:lnTo>
                  <a:lnTo>
                    <a:pt x="248" y="116"/>
                  </a:lnTo>
                  <a:lnTo>
                    <a:pt x="245" y="103"/>
                  </a:lnTo>
                  <a:lnTo>
                    <a:pt x="242" y="91"/>
                  </a:lnTo>
                  <a:lnTo>
                    <a:pt x="239" y="79"/>
                  </a:lnTo>
                  <a:lnTo>
                    <a:pt x="233" y="68"/>
                  </a:lnTo>
                  <a:lnTo>
                    <a:pt x="227" y="57"/>
                  </a:lnTo>
                  <a:lnTo>
                    <a:pt x="220" y="47"/>
                  </a:lnTo>
                  <a:lnTo>
                    <a:pt x="211" y="38"/>
                  </a:lnTo>
                  <a:lnTo>
                    <a:pt x="203" y="28"/>
                  </a:lnTo>
                  <a:lnTo>
                    <a:pt x="193" y="22"/>
                  </a:lnTo>
                  <a:lnTo>
                    <a:pt x="182" y="15"/>
                  </a:lnTo>
                  <a:lnTo>
                    <a:pt x="172" y="10"/>
                  </a:lnTo>
                  <a:lnTo>
                    <a:pt x="160" y="5"/>
                  </a:lnTo>
                  <a:lnTo>
                    <a:pt x="148" y="2"/>
                  </a:lnTo>
                  <a:lnTo>
                    <a:pt x="137" y="0"/>
                  </a:lnTo>
                  <a:lnTo>
                    <a:pt x="124" y="0"/>
                  </a:lnTo>
                  <a:lnTo>
                    <a:pt x="124" y="0"/>
                  </a:lnTo>
                  <a:close/>
                  <a:moveTo>
                    <a:pt x="124" y="209"/>
                  </a:moveTo>
                  <a:lnTo>
                    <a:pt x="124" y="209"/>
                  </a:lnTo>
                  <a:lnTo>
                    <a:pt x="109" y="207"/>
                  </a:lnTo>
                  <a:lnTo>
                    <a:pt x="96" y="203"/>
                  </a:lnTo>
                  <a:lnTo>
                    <a:pt x="83" y="198"/>
                  </a:lnTo>
                  <a:lnTo>
                    <a:pt x="71" y="190"/>
                  </a:lnTo>
                  <a:lnTo>
                    <a:pt x="61" y="181"/>
                  </a:lnTo>
                  <a:lnTo>
                    <a:pt x="53" y="169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40" y="134"/>
                  </a:lnTo>
                  <a:lnTo>
                    <a:pt x="39" y="124"/>
                  </a:lnTo>
                  <a:lnTo>
                    <a:pt x="39" y="124"/>
                  </a:lnTo>
                  <a:lnTo>
                    <a:pt x="40" y="115"/>
                  </a:lnTo>
                  <a:lnTo>
                    <a:pt x="41" y="107"/>
                  </a:lnTo>
                  <a:lnTo>
                    <a:pt x="43" y="99"/>
                  </a:lnTo>
                  <a:lnTo>
                    <a:pt x="45" y="91"/>
                  </a:lnTo>
                  <a:lnTo>
                    <a:pt x="49" y="83"/>
                  </a:lnTo>
                  <a:lnTo>
                    <a:pt x="53" y="77"/>
                  </a:lnTo>
                  <a:lnTo>
                    <a:pt x="64" y="64"/>
                  </a:lnTo>
                  <a:lnTo>
                    <a:pt x="77" y="53"/>
                  </a:lnTo>
                  <a:lnTo>
                    <a:pt x="83" y="49"/>
                  </a:lnTo>
                  <a:lnTo>
                    <a:pt x="91" y="45"/>
                  </a:lnTo>
                  <a:lnTo>
                    <a:pt x="99" y="43"/>
                  </a:lnTo>
                  <a:lnTo>
                    <a:pt x="107" y="40"/>
                  </a:lnTo>
                  <a:lnTo>
                    <a:pt x="114" y="39"/>
                  </a:lnTo>
                  <a:lnTo>
                    <a:pt x="124" y="39"/>
                  </a:lnTo>
                  <a:lnTo>
                    <a:pt x="124" y="39"/>
                  </a:lnTo>
                  <a:lnTo>
                    <a:pt x="139" y="40"/>
                  </a:lnTo>
                  <a:lnTo>
                    <a:pt x="154" y="44"/>
                  </a:lnTo>
                  <a:lnTo>
                    <a:pt x="167" y="51"/>
                  </a:lnTo>
                  <a:lnTo>
                    <a:pt x="178" y="58"/>
                  </a:lnTo>
                  <a:lnTo>
                    <a:pt x="189" y="69"/>
                  </a:lnTo>
                  <a:lnTo>
                    <a:pt x="197" y="81"/>
                  </a:lnTo>
                  <a:lnTo>
                    <a:pt x="203" y="94"/>
                  </a:lnTo>
                  <a:lnTo>
                    <a:pt x="207" y="108"/>
                  </a:lnTo>
                  <a:lnTo>
                    <a:pt x="207" y="108"/>
                  </a:lnTo>
                  <a:lnTo>
                    <a:pt x="209" y="124"/>
                  </a:lnTo>
                  <a:lnTo>
                    <a:pt x="209" y="124"/>
                  </a:lnTo>
                  <a:lnTo>
                    <a:pt x="209" y="132"/>
                  </a:lnTo>
                  <a:lnTo>
                    <a:pt x="207" y="141"/>
                  </a:lnTo>
                  <a:lnTo>
                    <a:pt x="205" y="149"/>
                  </a:lnTo>
                  <a:lnTo>
                    <a:pt x="202" y="156"/>
                  </a:lnTo>
                  <a:lnTo>
                    <a:pt x="198" y="164"/>
                  </a:lnTo>
                  <a:lnTo>
                    <a:pt x="194" y="171"/>
                  </a:lnTo>
                  <a:lnTo>
                    <a:pt x="184" y="184"/>
                  </a:lnTo>
                  <a:lnTo>
                    <a:pt x="171" y="194"/>
                  </a:lnTo>
                  <a:lnTo>
                    <a:pt x="164" y="198"/>
                  </a:lnTo>
                  <a:lnTo>
                    <a:pt x="156" y="201"/>
                  </a:lnTo>
                  <a:lnTo>
                    <a:pt x="148" y="205"/>
                  </a:lnTo>
                  <a:lnTo>
                    <a:pt x="141" y="206"/>
                  </a:lnTo>
                  <a:lnTo>
                    <a:pt x="133" y="207"/>
                  </a:lnTo>
                  <a:lnTo>
                    <a:pt x="124" y="209"/>
                  </a:lnTo>
                  <a:lnTo>
                    <a:pt x="124" y="2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11384"/>
            <p:cNvSpPr/>
            <p:nvPr/>
          </p:nvSpPr>
          <p:spPr bwMode="auto">
            <a:xfrm>
              <a:off x="7505746" y="3866474"/>
              <a:ext cx="28926" cy="24359"/>
            </a:xfrm>
            <a:custGeom>
              <a:avLst/>
              <a:gdLst>
                <a:gd name="T0" fmla="*/ 49 w 76"/>
                <a:gd name="T1" fmla="*/ 63 h 63"/>
                <a:gd name="T2" fmla="*/ 70 w 76"/>
                <a:gd name="T3" fmla="*/ 43 h 63"/>
                <a:gd name="T4" fmla="*/ 76 w 76"/>
                <a:gd name="T5" fmla="*/ 0 h 63"/>
                <a:gd name="T6" fmla="*/ 72 w 76"/>
                <a:gd name="T7" fmla="*/ 2 h 63"/>
                <a:gd name="T8" fmla="*/ 72 w 76"/>
                <a:gd name="T9" fmla="*/ 2 h 63"/>
                <a:gd name="T10" fmla="*/ 61 w 76"/>
                <a:gd name="T11" fmla="*/ 4 h 63"/>
                <a:gd name="T12" fmla="*/ 51 w 76"/>
                <a:gd name="T13" fmla="*/ 7 h 63"/>
                <a:gd name="T14" fmla="*/ 36 w 76"/>
                <a:gd name="T15" fmla="*/ 7 h 63"/>
                <a:gd name="T16" fmla="*/ 36 w 76"/>
                <a:gd name="T17" fmla="*/ 7 h 63"/>
                <a:gd name="T18" fmla="*/ 19 w 76"/>
                <a:gd name="T19" fmla="*/ 5 h 63"/>
                <a:gd name="T20" fmla="*/ 4 w 76"/>
                <a:gd name="T21" fmla="*/ 2 h 63"/>
                <a:gd name="T22" fmla="*/ 0 w 76"/>
                <a:gd name="T23" fmla="*/ 0 h 63"/>
                <a:gd name="T24" fmla="*/ 2 w 76"/>
                <a:gd name="T25" fmla="*/ 45 h 63"/>
                <a:gd name="T26" fmla="*/ 23 w 76"/>
                <a:gd name="T27" fmla="*/ 63 h 63"/>
                <a:gd name="T28" fmla="*/ 49 w 76"/>
                <a:gd name="T2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63">
                  <a:moveTo>
                    <a:pt x="49" y="63"/>
                  </a:moveTo>
                  <a:lnTo>
                    <a:pt x="70" y="43"/>
                  </a:lnTo>
                  <a:lnTo>
                    <a:pt x="76" y="0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61" y="4"/>
                  </a:lnTo>
                  <a:lnTo>
                    <a:pt x="51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19" y="5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45"/>
                  </a:lnTo>
                  <a:lnTo>
                    <a:pt x="23" y="63"/>
                  </a:lnTo>
                  <a:lnTo>
                    <a:pt x="49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11385"/>
            <p:cNvSpPr/>
            <p:nvPr/>
          </p:nvSpPr>
          <p:spPr bwMode="auto">
            <a:xfrm>
              <a:off x="7426579" y="3782740"/>
              <a:ext cx="18269" cy="13702"/>
            </a:xfrm>
            <a:custGeom>
              <a:avLst/>
              <a:gdLst>
                <a:gd name="T0" fmla="*/ 47 w 49"/>
                <a:gd name="T1" fmla="*/ 17 h 33"/>
                <a:gd name="T2" fmla="*/ 47 w 49"/>
                <a:gd name="T3" fmla="*/ 17 h 33"/>
                <a:gd name="T4" fmla="*/ 48 w 49"/>
                <a:gd name="T5" fmla="*/ 9 h 33"/>
                <a:gd name="T6" fmla="*/ 49 w 49"/>
                <a:gd name="T7" fmla="*/ 0 h 33"/>
                <a:gd name="T8" fmla="*/ 0 w 49"/>
                <a:gd name="T9" fmla="*/ 0 h 33"/>
                <a:gd name="T10" fmla="*/ 0 w 49"/>
                <a:gd name="T11" fmla="*/ 33 h 33"/>
                <a:gd name="T12" fmla="*/ 49 w 49"/>
                <a:gd name="T13" fmla="*/ 33 h 33"/>
                <a:gd name="T14" fmla="*/ 49 w 49"/>
                <a:gd name="T15" fmla="*/ 33 h 33"/>
                <a:gd name="T16" fmla="*/ 48 w 49"/>
                <a:gd name="T17" fmla="*/ 26 h 33"/>
                <a:gd name="T18" fmla="*/ 47 w 49"/>
                <a:gd name="T19" fmla="*/ 17 h 33"/>
                <a:gd name="T20" fmla="*/ 47 w 49"/>
                <a:gd name="T21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3">
                  <a:moveTo>
                    <a:pt x="47" y="17"/>
                  </a:moveTo>
                  <a:lnTo>
                    <a:pt x="47" y="17"/>
                  </a:lnTo>
                  <a:lnTo>
                    <a:pt x="48" y="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8" y="26"/>
                  </a:lnTo>
                  <a:lnTo>
                    <a:pt x="47" y="17"/>
                  </a:lnTo>
                  <a:lnTo>
                    <a:pt x="47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11386"/>
            <p:cNvSpPr/>
            <p:nvPr/>
          </p:nvSpPr>
          <p:spPr bwMode="auto">
            <a:xfrm>
              <a:off x="7595570" y="3782740"/>
              <a:ext cx="18269" cy="13702"/>
            </a:xfrm>
            <a:custGeom>
              <a:avLst/>
              <a:gdLst>
                <a:gd name="T0" fmla="*/ 0 w 49"/>
                <a:gd name="T1" fmla="*/ 0 h 33"/>
                <a:gd name="T2" fmla="*/ 0 w 49"/>
                <a:gd name="T3" fmla="*/ 0 h 33"/>
                <a:gd name="T4" fmla="*/ 1 w 49"/>
                <a:gd name="T5" fmla="*/ 9 h 33"/>
                <a:gd name="T6" fmla="*/ 2 w 49"/>
                <a:gd name="T7" fmla="*/ 17 h 33"/>
                <a:gd name="T8" fmla="*/ 2 w 49"/>
                <a:gd name="T9" fmla="*/ 17 h 33"/>
                <a:gd name="T10" fmla="*/ 1 w 49"/>
                <a:gd name="T11" fmla="*/ 26 h 33"/>
                <a:gd name="T12" fmla="*/ 0 w 49"/>
                <a:gd name="T13" fmla="*/ 33 h 33"/>
                <a:gd name="T14" fmla="*/ 49 w 49"/>
                <a:gd name="T15" fmla="*/ 33 h 33"/>
                <a:gd name="T16" fmla="*/ 49 w 49"/>
                <a:gd name="T17" fmla="*/ 0 h 33"/>
                <a:gd name="T18" fmla="*/ 0 w 4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33">
                  <a:moveTo>
                    <a:pt x="0" y="0"/>
                  </a:moveTo>
                  <a:lnTo>
                    <a:pt x="0" y="0"/>
                  </a:lnTo>
                  <a:lnTo>
                    <a:pt x="1" y="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26"/>
                  </a:lnTo>
                  <a:lnTo>
                    <a:pt x="0" y="33"/>
                  </a:lnTo>
                  <a:lnTo>
                    <a:pt x="49" y="33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11387"/>
            <p:cNvSpPr/>
            <p:nvPr/>
          </p:nvSpPr>
          <p:spPr bwMode="auto">
            <a:xfrm>
              <a:off x="7517926" y="3692916"/>
              <a:ext cx="13702" cy="21314"/>
            </a:xfrm>
            <a:custGeom>
              <a:avLst/>
              <a:gdLst>
                <a:gd name="T0" fmla="*/ 34 w 34"/>
                <a:gd name="T1" fmla="*/ 57 h 57"/>
                <a:gd name="T2" fmla="*/ 34 w 34"/>
                <a:gd name="T3" fmla="*/ 0 h 57"/>
                <a:gd name="T4" fmla="*/ 0 w 34"/>
                <a:gd name="T5" fmla="*/ 0 h 57"/>
                <a:gd name="T6" fmla="*/ 0 w 34"/>
                <a:gd name="T7" fmla="*/ 54 h 57"/>
                <a:gd name="T8" fmla="*/ 0 w 34"/>
                <a:gd name="T9" fmla="*/ 54 h 57"/>
                <a:gd name="T10" fmla="*/ 6 w 34"/>
                <a:gd name="T11" fmla="*/ 54 h 57"/>
                <a:gd name="T12" fmla="*/ 6 w 34"/>
                <a:gd name="T13" fmla="*/ 54 h 57"/>
                <a:gd name="T14" fmla="*/ 20 w 34"/>
                <a:gd name="T15" fmla="*/ 54 h 57"/>
                <a:gd name="T16" fmla="*/ 34 w 34"/>
                <a:gd name="T17" fmla="*/ 57 h 57"/>
                <a:gd name="T18" fmla="*/ 34 w 34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57">
                  <a:moveTo>
                    <a:pt x="34" y="57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20" y="54"/>
                  </a:lnTo>
                  <a:lnTo>
                    <a:pt x="34" y="57"/>
                  </a:lnTo>
                  <a:lnTo>
                    <a:pt x="34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11388"/>
            <p:cNvSpPr/>
            <p:nvPr/>
          </p:nvSpPr>
          <p:spPr bwMode="auto">
            <a:xfrm>
              <a:off x="7447893" y="3718797"/>
              <a:ext cx="22837" cy="22837"/>
            </a:xfrm>
            <a:custGeom>
              <a:avLst/>
              <a:gdLst>
                <a:gd name="T0" fmla="*/ 61 w 61"/>
                <a:gd name="T1" fmla="*/ 38 h 62"/>
                <a:gd name="T2" fmla="*/ 23 w 61"/>
                <a:gd name="T3" fmla="*/ 0 h 62"/>
                <a:gd name="T4" fmla="*/ 0 w 61"/>
                <a:gd name="T5" fmla="*/ 25 h 62"/>
                <a:gd name="T6" fmla="*/ 38 w 61"/>
                <a:gd name="T7" fmla="*/ 62 h 62"/>
                <a:gd name="T8" fmla="*/ 38 w 61"/>
                <a:gd name="T9" fmla="*/ 62 h 62"/>
                <a:gd name="T10" fmla="*/ 48 w 61"/>
                <a:gd name="T11" fmla="*/ 49 h 62"/>
                <a:gd name="T12" fmla="*/ 61 w 61"/>
                <a:gd name="T13" fmla="*/ 38 h 62"/>
                <a:gd name="T14" fmla="*/ 61 w 61"/>
                <a:gd name="T15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2">
                  <a:moveTo>
                    <a:pt x="61" y="38"/>
                  </a:moveTo>
                  <a:lnTo>
                    <a:pt x="23" y="0"/>
                  </a:lnTo>
                  <a:lnTo>
                    <a:pt x="0" y="25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8" y="49"/>
                  </a:lnTo>
                  <a:lnTo>
                    <a:pt x="61" y="38"/>
                  </a:lnTo>
                  <a:lnTo>
                    <a:pt x="61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11389"/>
            <p:cNvSpPr/>
            <p:nvPr/>
          </p:nvSpPr>
          <p:spPr bwMode="auto">
            <a:xfrm>
              <a:off x="7569689" y="3718797"/>
              <a:ext cx="21314" cy="22837"/>
            </a:xfrm>
            <a:custGeom>
              <a:avLst/>
              <a:gdLst>
                <a:gd name="T0" fmla="*/ 0 w 58"/>
                <a:gd name="T1" fmla="*/ 35 h 60"/>
                <a:gd name="T2" fmla="*/ 0 w 58"/>
                <a:gd name="T3" fmla="*/ 35 h 60"/>
                <a:gd name="T4" fmla="*/ 13 w 58"/>
                <a:gd name="T5" fmla="*/ 47 h 60"/>
                <a:gd name="T6" fmla="*/ 23 w 58"/>
                <a:gd name="T7" fmla="*/ 60 h 60"/>
                <a:gd name="T8" fmla="*/ 58 w 58"/>
                <a:gd name="T9" fmla="*/ 25 h 60"/>
                <a:gd name="T10" fmla="*/ 34 w 58"/>
                <a:gd name="T11" fmla="*/ 0 h 60"/>
                <a:gd name="T12" fmla="*/ 0 w 58"/>
                <a:gd name="T13" fmla="*/ 3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60">
                  <a:moveTo>
                    <a:pt x="0" y="35"/>
                  </a:moveTo>
                  <a:lnTo>
                    <a:pt x="0" y="35"/>
                  </a:lnTo>
                  <a:lnTo>
                    <a:pt x="13" y="47"/>
                  </a:lnTo>
                  <a:lnTo>
                    <a:pt x="23" y="60"/>
                  </a:lnTo>
                  <a:lnTo>
                    <a:pt x="58" y="25"/>
                  </a:lnTo>
                  <a:lnTo>
                    <a:pt x="3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11390"/>
            <p:cNvSpPr/>
            <p:nvPr/>
          </p:nvSpPr>
          <p:spPr bwMode="auto">
            <a:xfrm>
              <a:off x="7242364" y="3804054"/>
              <a:ext cx="310578" cy="368431"/>
            </a:xfrm>
            <a:custGeom>
              <a:avLst/>
              <a:gdLst>
                <a:gd name="T0" fmla="*/ 812 w 815"/>
                <a:gd name="T1" fmla="*/ 776 h 971"/>
                <a:gd name="T2" fmla="*/ 787 w 815"/>
                <a:gd name="T3" fmla="*/ 706 h 971"/>
                <a:gd name="T4" fmla="*/ 743 w 815"/>
                <a:gd name="T5" fmla="*/ 657 h 971"/>
                <a:gd name="T6" fmla="*/ 682 w 815"/>
                <a:gd name="T7" fmla="*/ 629 h 971"/>
                <a:gd name="T8" fmla="*/ 612 w 815"/>
                <a:gd name="T9" fmla="*/ 613 h 971"/>
                <a:gd name="T10" fmla="*/ 542 w 815"/>
                <a:gd name="T11" fmla="*/ 592 h 971"/>
                <a:gd name="T12" fmla="*/ 508 w 815"/>
                <a:gd name="T13" fmla="*/ 559 h 971"/>
                <a:gd name="T14" fmla="*/ 503 w 815"/>
                <a:gd name="T15" fmla="*/ 498 h 971"/>
                <a:gd name="T16" fmla="*/ 522 w 815"/>
                <a:gd name="T17" fmla="*/ 464 h 971"/>
                <a:gd name="T18" fmla="*/ 568 w 815"/>
                <a:gd name="T19" fmla="*/ 397 h 971"/>
                <a:gd name="T20" fmla="*/ 605 w 815"/>
                <a:gd name="T21" fmla="*/ 363 h 971"/>
                <a:gd name="T22" fmla="*/ 616 w 815"/>
                <a:gd name="T23" fmla="*/ 316 h 971"/>
                <a:gd name="T24" fmla="*/ 608 w 815"/>
                <a:gd name="T25" fmla="*/ 265 h 971"/>
                <a:gd name="T26" fmla="*/ 586 w 815"/>
                <a:gd name="T27" fmla="*/ 252 h 971"/>
                <a:gd name="T28" fmla="*/ 590 w 815"/>
                <a:gd name="T29" fmla="*/ 169 h 971"/>
                <a:gd name="T30" fmla="*/ 586 w 815"/>
                <a:gd name="T31" fmla="*/ 90 h 971"/>
                <a:gd name="T32" fmla="*/ 563 w 815"/>
                <a:gd name="T33" fmla="*/ 55 h 971"/>
                <a:gd name="T34" fmla="*/ 546 w 815"/>
                <a:gd name="T35" fmla="*/ 50 h 971"/>
                <a:gd name="T36" fmla="*/ 514 w 815"/>
                <a:gd name="T37" fmla="*/ 51 h 971"/>
                <a:gd name="T38" fmla="*/ 487 w 815"/>
                <a:gd name="T39" fmla="*/ 43 h 971"/>
                <a:gd name="T40" fmla="*/ 464 w 815"/>
                <a:gd name="T41" fmla="*/ 15 h 971"/>
                <a:gd name="T42" fmla="*/ 441 w 815"/>
                <a:gd name="T43" fmla="*/ 0 h 971"/>
                <a:gd name="T44" fmla="*/ 402 w 815"/>
                <a:gd name="T45" fmla="*/ 10 h 971"/>
                <a:gd name="T46" fmla="*/ 321 w 815"/>
                <a:gd name="T47" fmla="*/ 28 h 971"/>
                <a:gd name="T48" fmla="*/ 283 w 815"/>
                <a:gd name="T49" fmla="*/ 36 h 971"/>
                <a:gd name="T50" fmla="*/ 260 w 815"/>
                <a:gd name="T51" fmla="*/ 47 h 971"/>
                <a:gd name="T52" fmla="*/ 235 w 815"/>
                <a:gd name="T53" fmla="*/ 76 h 971"/>
                <a:gd name="T54" fmla="*/ 225 w 815"/>
                <a:gd name="T55" fmla="*/ 109 h 971"/>
                <a:gd name="T56" fmla="*/ 219 w 815"/>
                <a:gd name="T57" fmla="*/ 175 h 971"/>
                <a:gd name="T58" fmla="*/ 208 w 815"/>
                <a:gd name="T59" fmla="*/ 259 h 971"/>
                <a:gd name="T60" fmla="*/ 193 w 815"/>
                <a:gd name="T61" fmla="*/ 288 h 971"/>
                <a:gd name="T62" fmla="*/ 192 w 815"/>
                <a:gd name="T63" fmla="*/ 315 h 971"/>
                <a:gd name="T64" fmla="*/ 197 w 815"/>
                <a:gd name="T65" fmla="*/ 345 h 971"/>
                <a:gd name="T66" fmla="*/ 214 w 815"/>
                <a:gd name="T67" fmla="*/ 369 h 971"/>
                <a:gd name="T68" fmla="*/ 240 w 815"/>
                <a:gd name="T69" fmla="*/ 392 h 971"/>
                <a:gd name="T70" fmla="*/ 278 w 815"/>
                <a:gd name="T71" fmla="*/ 450 h 971"/>
                <a:gd name="T72" fmla="*/ 295 w 815"/>
                <a:gd name="T73" fmla="*/ 471 h 971"/>
                <a:gd name="T74" fmla="*/ 311 w 815"/>
                <a:gd name="T75" fmla="*/ 478 h 971"/>
                <a:gd name="T76" fmla="*/ 290 w 815"/>
                <a:gd name="T77" fmla="*/ 579 h 971"/>
                <a:gd name="T78" fmla="*/ 242 w 815"/>
                <a:gd name="T79" fmla="*/ 605 h 971"/>
                <a:gd name="T80" fmla="*/ 125 w 815"/>
                <a:gd name="T81" fmla="*/ 636 h 971"/>
                <a:gd name="T82" fmla="*/ 56 w 815"/>
                <a:gd name="T83" fmla="*/ 665 h 971"/>
                <a:gd name="T84" fmla="*/ 20 w 815"/>
                <a:gd name="T85" fmla="*/ 706 h 971"/>
                <a:gd name="T86" fmla="*/ 9 w 815"/>
                <a:gd name="T87" fmla="*/ 741 h 971"/>
                <a:gd name="T88" fmla="*/ 0 w 815"/>
                <a:gd name="T89" fmla="*/ 817 h 971"/>
                <a:gd name="T90" fmla="*/ 0 w 815"/>
                <a:gd name="T91" fmla="*/ 830 h 971"/>
                <a:gd name="T92" fmla="*/ 5 w 815"/>
                <a:gd name="T93" fmla="*/ 849 h 971"/>
                <a:gd name="T94" fmla="*/ 37 w 815"/>
                <a:gd name="T95" fmla="*/ 886 h 971"/>
                <a:gd name="T96" fmla="*/ 93 w 815"/>
                <a:gd name="T97" fmla="*/ 919 h 971"/>
                <a:gd name="T98" fmla="*/ 214 w 815"/>
                <a:gd name="T99" fmla="*/ 954 h 971"/>
                <a:gd name="T100" fmla="*/ 260 w 815"/>
                <a:gd name="T101" fmla="*/ 960 h 971"/>
                <a:gd name="T102" fmla="*/ 407 w 815"/>
                <a:gd name="T103" fmla="*/ 971 h 971"/>
                <a:gd name="T104" fmla="*/ 445 w 815"/>
                <a:gd name="T105" fmla="*/ 946 h 971"/>
                <a:gd name="T106" fmla="*/ 529 w 815"/>
                <a:gd name="T107" fmla="*/ 963 h 971"/>
                <a:gd name="T108" fmla="*/ 675 w 815"/>
                <a:gd name="T109" fmla="*/ 937 h 971"/>
                <a:gd name="T110" fmla="*/ 747 w 815"/>
                <a:gd name="T111" fmla="*/ 904 h 971"/>
                <a:gd name="T112" fmla="*/ 798 w 815"/>
                <a:gd name="T113" fmla="*/ 865 h 971"/>
                <a:gd name="T114" fmla="*/ 812 w 815"/>
                <a:gd name="T115" fmla="*/ 839 h 971"/>
                <a:gd name="T116" fmla="*/ 815 w 815"/>
                <a:gd name="T117" fmla="*/ 824 h 971"/>
                <a:gd name="T118" fmla="*/ 815 w 815"/>
                <a:gd name="T119" fmla="*/ 822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5" h="971">
                  <a:moveTo>
                    <a:pt x="815" y="822"/>
                  </a:moveTo>
                  <a:lnTo>
                    <a:pt x="815" y="822"/>
                  </a:lnTo>
                  <a:lnTo>
                    <a:pt x="815" y="798"/>
                  </a:lnTo>
                  <a:lnTo>
                    <a:pt x="812" y="776"/>
                  </a:lnTo>
                  <a:lnTo>
                    <a:pt x="808" y="757"/>
                  </a:lnTo>
                  <a:lnTo>
                    <a:pt x="802" y="738"/>
                  </a:lnTo>
                  <a:lnTo>
                    <a:pt x="795" y="721"/>
                  </a:lnTo>
                  <a:lnTo>
                    <a:pt x="787" y="706"/>
                  </a:lnTo>
                  <a:lnTo>
                    <a:pt x="778" y="691"/>
                  </a:lnTo>
                  <a:lnTo>
                    <a:pt x="768" y="680"/>
                  </a:lnTo>
                  <a:lnTo>
                    <a:pt x="756" y="668"/>
                  </a:lnTo>
                  <a:lnTo>
                    <a:pt x="743" y="657"/>
                  </a:lnTo>
                  <a:lnTo>
                    <a:pt x="729" y="649"/>
                  </a:lnTo>
                  <a:lnTo>
                    <a:pt x="714" y="642"/>
                  </a:lnTo>
                  <a:lnTo>
                    <a:pt x="699" y="634"/>
                  </a:lnTo>
                  <a:lnTo>
                    <a:pt x="682" y="629"/>
                  </a:lnTo>
                  <a:lnTo>
                    <a:pt x="665" y="62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12" y="613"/>
                  </a:lnTo>
                  <a:lnTo>
                    <a:pt x="582" y="606"/>
                  </a:lnTo>
                  <a:lnTo>
                    <a:pt x="568" y="602"/>
                  </a:lnTo>
                  <a:lnTo>
                    <a:pt x="555" y="597"/>
                  </a:lnTo>
                  <a:lnTo>
                    <a:pt x="542" y="592"/>
                  </a:lnTo>
                  <a:lnTo>
                    <a:pt x="531" y="587"/>
                  </a:lnTo>
                  <a:lnTo>
                    <a:pt x="522" y="579"/>
                  </a:lnTo>
                  <a:lnTo>
                    <a:pt x="514" y="570"/>
                  </a:lnTo>
                  <a:lnTo>
                    <a:pt x="508" y="559"/>
                  </a:lnTo>
                  <a:lnTo>
                    <a:pt x="504" y="548"/>
                  </a:lnTo>
                  <a:lnTo>
                    <a:pt x="501" y="533"/>
                  </a:lnTo>
                  <a:lnTo>
                    <a:pt x="501" y="518"/>
                  </a:lnTo>
                  <a:lnTo>
                    <a:pt x="503" y="498"/>
                  </a:lnTo>
                  <a:lnTo>
                    <a:pt x="508" y="477"/>
                  </a:lnTo>
                  <a:lnTo>
                    <a:pt x="508" y="477"/>
                  </a:lnTo>
                  <a:lnTo>
                    <a:pt x="516" y="471"/>
                  </a:lnTo>
                  <a:lnTo>
                    <a:pt x="522" y="464"/>
                  </a:lnTo>
                  <a:lnTo>
                    <a:pt x="535" y="448"/>
                  </a:lnTo>
                  <a:lnTo>
                    <a:pt x="547" y="431"/>
                  </a:lnTo>
                  <a:lnTo>
                    <a:pt x="558" y="414"/>
                  </a:lnTo>
                  <a:lnTo>
                    <a:pt x="568" y="397"/>
                  </a:lnTo>
                  <a:lnTo>
                    <a:pt x="581" y="382"/>
                  </a:lnTo>
                  <a:lnTo>
                    <a:pt x="589" y="375"/>
                  </a:lnTo>
                  <a:lnTo>
                    <a:pt x="597" y="369"/>
                  </a:lnTo>
                  <a:lnTo>
                    <a:pt x="605" y="363"/>
                  </a:lnTo>
                  <a:lnTo>
                    <a:pt x="614" y="360"/>
                  </a:lnTo>
                  <a:lnTo>
                    <a:pt x="614" y="360"/>
                  </a:lnTo>
                  <a:lnTo>
                    <a:pt x="616" y="336"/>
                  </a:lnTo>
                  <a:lnTo>
                    <a:pt x="616" y="316"/>
                  </a:lnTo>
                  <a:lnTo>
                    <a:pt x="614" y="272"/>
                  </a:lnTo>
                  <a:lnTo>
                    <a:pt x="614" y="272"/>
                  </a:lnTo>
                  <a:lnTo>
                    <a:pt x="612" y="268"/>
                  </a:lnTo>
                  <a:lnTo>
                    <a:pt x="608" y="265"/>
                  </a:lnTo>
                  <a:lnTo>
                    <a:pt x="601" y="263"/>
                  </a:lnTo>
                  <a:lnTo>
                    <a:pt x="592" y="259"/>
                  </a:lnTo>
                  <a:lnTo>
                    <a:pt x="589" y="256"/>
                  </a:lnTo>
                  <a:lnTo>
                    <a:pt x="586" y="252"/>
                  </a:lnTo>
                  <a:lnTo>
                    <a:pt x="586" y="252"/>
                  </a:lnTo>
                  <a:lnTo>
                    <a:pt x="586" y="226"/>
                  </a:lnTo>
                  <a:lnTo>
                    <a:pt x="588" y="198"/>
                  </a:lnTo>
                  <a:lnTo>
                    <a:pt x="590" y="169"/>
                  </a:lnTo>
                  <a:lnTo>
                    <a:pt x="592" y="141"/>
                  </a:lnTo>
                  <a:lnTo>
                    <a:pt x="590" y="114"/>
                  </a:lnTo>
                  <a:lnTo>
                    <a:pt x="588" y="102"/>
                  </a:lnTo>
                  <a:lnTo>
                    <a:pt x="586" y="90"/>
                  </a:lnTo>
                  <a:lnTo>
                    <a:pt x="582" y="80"/>
                  </a:lnTo>
                  <a:lnTo>
                    <a:pt x="577" y="71"/>
                  </a:lnTo>
                  <a:lnTo>
                    <a:pt x="571" y="62"/>
                  </a:lnTo>
                  <a:lnTo>
                    <a:pt x="563" y="55"/>
                  </a:lnTo>
                  <a:lnTo>
                    <a:pt x="563" y="55"/>
                  </a:lnTo>
                  <a:lnTo>
                    <a:pt x="558" y="53"/>
                  </a:lnTo>
                  <a:lnTo>
                    <a:pt x="552" y="50"/>
                  </a:lnTo>
                  <a:lnTo>
                    <a:pt x="546" y="50"/>
                  </a:lnTo>
                  <a:lnTo>
                    <a:pt x="541" y="49"/>
                  </a:lnTo>
                  <a:lnTo>
                    <a:pt x="541" y="49"/>
                  </a:lnTo>
                  <a:lnTo>
                    <a:pt x="514" y="51"/>
                  </a:lnTo>
                  <a:lnTo>
                    <a:pt x="514" y="51"/>
                  </a:lnTo>
                  <a:lnTo>
                    <a:pt x="505" y="50"/>
                  </a:lnTo>
                  <a:lnTo>
                    <a:pt x="496" y="47"/>
                  </a:lnTo>
                  <a:lnTo>
                    <a:pt x="496" y="47"/>
                  </a:lnTo>
                  <a:lnTo>
                    <a:pt x="487" y="43"/>
                  </a:lnTo>
                  <a:lnTo>
                    <a:pt x="481" y="37"/>
                  </a:lnTo>
                  <a:lnTo>
                    <a:pt x="475" y="29"/>
                  </a:lnTo>
                  <a:lnTo>
                    <a:pt x="470" y="21"/>
                  </a:lnTo>
                  <a:lnTo>
                    <a:pt x="464" y="15"/>
                  </a:lnTo>
                  <a:lnTo>
                    <a:pt x="458" y="8"/>
                  </a:lnTo>
                  <a:lnTo>
                    <a:pt x="450" y="3"/>
                  </a:lnTo>
                  <a:lnTo>
                    <a:pt x="447" y="2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18" y="0"/>
                  </a:lnTo>
                  <a:lnTo>
                    <a:pt x="418" y="0"/>
                  </a:lnTo>
                  <a:lnTo>
                    <a:pt x="402" y="10"/>
                  </a:lnTo>
                  <a:lnTo>
                    <a:pt x="386" y="16"/>
                  </a:lnTo>
                  <a:lnTo>
                    <a:pt x="371" y="20"/>
                  </a:lnTo>
                  <a:lnTo>
                    <a:pt x="354" y="23"/>
                  </a:lnTo>
                  <a:lnTo>
                    <a:pt x="321" y="28"/>
                  </a:lnTo>
                  <a:lnTo>
                    <a:pt x="306" y="30"/>
                  </a:lnTo>
                  <a:lnTo>
                    <a:pt x="290" y="34"/>
                  </a:lnTo>
                  <a:lnTo>
                    <a:pt x="290" y="34"/>
                  </a:lnTo>
                  <a:lnTo>
                    <a:pt x="283" y="36"/>
                  </a:lnTo>
                  <a:lnTo>
                    <a:pt x="283" y="36"/>
                  </a:lnTo>
                  <a:lnTo>
                    <a:pt x="275" y="40"/>
                  </a:lnTo>
                  <a:lnTo>
                    <a:pt x="268" y="43"/>
                  </a:lnTo>
                  <a:lnTo>
                    <a:pt x="260" y="47"/>
                  </a:lnTo>
                  <a:lnTo>
                    <a:pt x="255" y="53"/>
                  </a:lnTo>
                  <a:lnTo>
                    <a:pt x="248" y="58"/>
                  </a:lnTo>
                  <a:lnTo>
                    <a:pt x="244" y="63"/>
                  </a:lnTo>
                  <a:lnTo>
                    <a:pt x="235" y="76"/>
                  </a:lnTo>
                  <a:lnTo>
                    <a:pt x="235" y="76"/>
                  </a:lnTo>
                  <a:lnTo>
                    <a:pt x="231" y="87"/>
                  </a:lnTo>
                  <a:lnTo>
                    <a:pt x="227" y="97"/>
                  </a:lnTo>
                  <a:lnTo>
                    <a:pt x="225" y="109"/>
                  </a:lnTo>
                  <a:lnTo>
                    <a:pt x="223" y="122"/>
                  </a:lnTo>
                  <a:lnTo>
                    <a:pt x="221" y="148"/>
                  </a:lnTo>
                  <a:lnTo>
                    <a:pt x="219" y="175"/>
                  </a:lnTo>
                  <a:lnTo>
                    <a:pt x="219" y="175"/>
                  </a:lnTo>
                  <a:lnTo>
                    <a:pt x="221" y="249"/>
                  </a:lnTo>
                  <a:lnTo>
                    <a:pt x="221" y="249"/>
                  </a:lnTo>
                  <a:lnTo>
                    <a:pt x="213" y="254"/>
                  </a:lnTo>
                  <a:lnTo>
                    <a:pt x="208" y="259"/>
                  </a:lnTo>
                  <a:lnTo>
                    <a:pt x="202" y="265"/>
                  </a:lnTo>
                  <a:lnTo>
                    <a:pt x="198" y="272"/>
                  </a:lnTo>
                  <a:lnTo>
                    <a:pt x="196" y="280"/>
                  </a:lnTo>
                  <a:lnTo>
                    <a:pt x="193" y="288"/>
                  </a:lnTo>
                  <a:lnTo>
                    <a:pt x="192" y="297"/>
                  </a:lnTo>
                  <a:lnTo>
                    <a:pt x="192" y="305"/>
                  </a:lnTo>
                  <a:lnTo>
                    <a:pt x="192" y="305"/>
                  </a:lnTo>
                  <a:lnTo>
                    <a:pt x="192" y="315"/>
                  </a:lnTo>
                  <a:lnTo>
                    <a:pt x="192" y="326"/>
                  </a:lnTo>
                  <a:lnTo>
                    <a:pt x="195" y="335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200" y="352"/>
                  </a:lnTo>
                  <a:lnTo>
                    <a:pt x="204" y="358"/>
                  </a:lnTo>
                  <a:lnTo>
                    <a:pt x="209" y="363"/>
                  </a:lnTo>
                  <a:lnTo>
                    <a:pt x="214" y="369"/>
                  </a:lnTo>
                  <a:lnTo>
                    <a:pt x="227" y="379"/>
                  </a:lnTo>
                  <a:lnTo>
                    <a:pt x="234" y="384"/>
                  </a:lnTo>
                  <a:lnTo>
                    <a:pt x="240" y="392"/>
                  </a:lnTo>
                  <a:lnTo>
                    <a:pt x="240" y="392"/>
                  </a:lnTo>
                  <a:lnTo>
                    <a:pt x="247" y="401"/>
                  </a:lnTo>
                  <a:lnTo>
                    <a:pt x="253" y="410"/>
                  </a:lnTo>
                  <a:lnTo>
                    <a:pt x="266" y="431"/>
                  </a:lnTo>
                  <a:lnTo>
                    <a:pt x="278" y="450"/>
                  </a:lnTo>
                  <a:lnTo>
                    <a:pt x="283" y="459"/>
                  </a:lnTo>
                  <a:lnTo>
                    <a:pt x="290" y="465"/>
                  </a:lnTo>
                  <a:lnTo>
                    <a:pt x="290" y="465"/>
                  </a:lnTo>
                  <a:lnTo>
                    <a:pt x="295" y="471"/>
                  </a:lnTo>
                  <a:lnTo>
                    <a:pt x="300" y="474"/>
                  </a:lnTo>
                  <a:lnTo>
                    <a:pt x="306" y="477"/>
                  </a:lnTo>
                  <a:lnTo>
                    <a:pt x="311" y="478"/>
                  </a:lnTo>
                  <a:lnTo>
                    <a:pt x="311" y="478"/>
                  </a:lnTo>
                  <a:lnTo>
                    <a:pt x="311" y="555"/>
                  </a:lnTo>
                  <a:lnTo>
                    <a:pt x="311" y="555"/>
                  </a:lnTo>
                  <a:lnTo>
                    <a:pt x="302" y="568"/>
                  </a:lnTo>
                  <a:lnTo>
                    <a:pt x="290" y="579"/>
                  </a:lnTo>
                  <a:lnTo>
                    <a:pt x="290" y="579"/>
                  </a:lnTo>
                  <a:lnTo>
                    <a:pt x="275" y="589"/>
                  </a:lnTo>
                  <a:lnTo>
                    <a:pt x="260" y="599"/>
                  </a:lnTo>
                  <a:lnTo>
                    <a:pt x="242" y="605"/>
                  </a:lnTo>
                  <a:lnTo>
                    <a:pt x="223" y="612"/>
                  </a:lnTo>
                  <a:lnTo>
                    <a:pt x="184" y="622"/>
                  </a:lnTo>
                  <a:lnTo>
                    <a:pt x="145" y="631"/>
                  </a:lnTo>
                  <a:lnTo>
                    <a:pt x="125" y="636"/>
                  </a:lnTo>
                  <a:lnTo>
                    <a:pt x="107" y="642"/>
                  </a:lnTo>
                  <a:lnTo>
                    <a:pt x="89" y="648"/>
                  </a:lnTo>
                  <a:lnTo>
                    <a:pt x="72" y="656"/>
                  </a:lnTo>
                  <a:lnTo>
                    <a:pt x="56" y="665"/>
                  </a:lnTo>
                  <a:lnTo>
                    <a:pt x="42" y="677"/>
                  </a:lnTo>
                  <a:lnTo>
                    <a:pt x="30" y="690"/>
                  </a:lnTo>
                  <a:lnTo>
                    <a:pt x="25" y="698"/>
                  </a:lnTo>
                  <a:lnTo>
                    <a:pt x="20" y="706"/>
                  </a:lnTo>
                  <a:lnTo>
                    <a:pt x="20" y="706"/>
                  </a:lnTo>
                  <a:lnTo>
                    <a:pt x="14" y="717"/>
                  </a:lnTo>
                  <a:lnTo>
                    <a:pt x="12" y="729"/>
                  </a:lnTo>
                  <a:lnTo>
                    <a:pt x="9" y="741"/>
                  </a:lnTo>
                  <a:lnTo>
                    <a:pt x="8" y="755"/>
                  </a:lnTo>
                  <a:lnTo>
                    <a:pt x="5" y="784"/>
                  </a:lnTo>
                  <a:lnTo>
                    <a:pt x="3" y="800"/>
                  </a:lnTo>
                  <a:lnTo>
                    <a:pt x="0" y="817"/>
                  </a:lnTo>
                  <a:lnTo>
                    <a:pt x="0" y="818"/>
                  </a:lnTo>
                  <a:lnTo>
                    <a:pt x="0" y="818"/>
                  </a:lnTo>
                  <a:lnTo>
                    <a:pt x="0" y="828"/>
                  </a:lnTo>
                  <a:lnTo>
                    <a:pt x="0" y="830"/>
                  </a:lnTo>
                  <a:lnTo>
                    <a:pt x="0" y="830"/>
                  </a:lnTo>
                  <a:lnTo>
                    <a:pt x="0" y="830"/>
                  </a:lnTo>
                  <a:lnTo>
                    <a:pt x="1" y="839"/>
                  </a:lnTo>
                  <a:lnTo>
                    <a:pt x="5" y="849"/>
                  </a:lnTo>
                  <a:lnTo>
                    <a:pt x="10" y="858"/>
                  </a:lnTo>
                  <a:lnTo>
                    <a:pt x="18" y="868"/>
                  </a:lnTo>
                  <a:lnTo>
                    <a:pt x="26" y="877"/>
                  </a:lnTo>
                  <a:lnTo>
                    <a:pt x="37" y="886"/>
                  </a:lnTo>
                  <a:lnTo>
                    <a:pt x="48" y="895"/>
                  </a:lnTo>
                  <a:lnTo>
                    <a:pt x="61" y="903"/>
                  </a:lnTo>
                  <a:lnTo>
                    <a:pt x="77" y="911"/>
                  </a:lnTo>
                  <a:lnTo>
                    <a:pt x="93" y="919"/>
                  </a:lnTo>
                  <a:lnTo>
                    <a:pt x="110" y="925"/>
                  </a:lnTo>
                  <a:lnTo>
                    <a:pt x="128" y="932"/>
                  </a:lnTo>
                  <a:lnTo>
                    <a:pt x="168" y="945"/>
                  </a:lnTo>
                  <a:lnTo>
                    <a:pt x="214" y="954"/>
                  </a:lnTo>
                  <a:lnTo>
                    <a:pt x="214" y="954"/>
                  </a:lnTo>
                  <a:lnTo>
                    <a:pt x="215" y="954"/>
                  </a:lnTo>
                  <a:lnTo>
                    <a:pt x="215" y="954"/>
                  </a:lnTo>
                  <a:lnTo>
                    <a:pt x="260" y="960"/>
                  </a:lnTo>
                  <a:lnTo>
                    <a:pt x="307" y="966"/>
                  </a:lnTo>
                  <a:lnTo>
                    <a:pt x="356" y="969"/>
                  </a:lnTo>
                  <a:lnTo>
                    <a:pt x="407" y="971"/>
                  </a:lnTo>
                  <a:lnTo>
                    <a:pt x="407" y="971"/>
                  </a:lnTo>
                  <a:lnTo>
                    <a:pt x="450" y="969"/>
                  </a:lnTo>
                  <a:lnTo>
                    <a:pt x="450" y="969"/>
                  </a:lnTo>
                  <a:lnTo>
                    <a:pt x="448" y="958"/>
                  </a:lnTo>
                  <a:lnTo>
                    <a:pt x="445" y="946"/>
                  </a:lnTo>
                  <a:lnTo>
                    <a:pt x="450" y="969"/>
                  </a:lnTo>
                  <a:lnTo>
                    <a:pt x="450" y="969"/>
                  </a:lnTo>
                  <a:lnTo>
                    <a:pt x="488" y="967"/>
                  </a:lnTo>
                  <a:lnTo>
                    <a:pt x="529" y="963"/>
                  </a:lnTo>
                  <a:lnTo>
                    <a:pt x="576" y="958"/>
                  </a:lnTo>
                  <a:lnTo>
                    <a:pt x="627" y="949"/>
                  </a:lnTo>
                  <a:lnTo>
                    <a:pt x="652" y="943"/>
                  </a:lnTo>
                  <a:lnTo>
                    <a:pt x="675" y="937"/>
                  </a:lnTo>
                  <a:lnTo>
                    <a:pt x="697" y="930"/>
                  </a:lnTo>
                  <a:lnTo>
                    <a:pt x="717" y="922"/>
                  </a:lnTo>
                  <a:lnTo>
                    <a:pt x="734" y="915"/>
                  </a:lnTo>
                  <a:lnTo>
                    <a:pt x="747" y="904"/>
                  </a:lnTo>
                  <a:lnTo>
                    <a:pt x="747" y="904"/>
                  </a:lnTo>
                  <a:lnTo>
                    <a:pt x="768" y="892"/>
                  </a:lnTo>
                  <a:lnTo>
                    <a:pt x="785" y="879"/>
                  </a:lnTo>
                  <a:lnTo>
                    <a:pt x="798" y="865"/>
                  </a:lnTo>
                  <a:lnTo>
                    <a:pt x="803" y="858"/>
                  </a:lnTo>
                  <a:lnTo>
                    <a:pt x="808" y="851"/>
                  </a:lnTo>
                  <a:lnTo>
                    <a:pt x="808" y="851"/>
                  </a:lnTo>
                  <a:lnTo>
                    <a:pt x="812" y="839"/>
                  </a:lnTo>
                  <a:lnTo>
                    <a:pt x="815" y="828"/>
                  </a:lnTo>
                  <a:lnTo>
                    <a:pt x="815" y="828"/>
                  </a:lnTo>
                  <a:lnTo>
                    <a:pt x="815" y="828"/>
                  </a:lnTo>
                  <a:lnTo>
                    <a:pt x="815" y="824"/>
                  </a:lnTo>
                  <a:lnTo>
                    <a:pt x="815" y="823"/>
                  </a:lnTo>
                  <a:lnTo>
                    <a:pt x="815" y="823"/>
                  </a:lnTo>
                  <a:lnTo>
                    <a:pt x="815" y="822"/>
                  </a:lnTo>
                  <a:lnTo>
                    <a:pt x="815" y="8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11391"/>
            <p:cNvSpPr/>
            <p:nvPr/>
          </p:nvSpPr>
          <p:spPr bwMode="auto">
            <a:xfrm>
              <a:off x="7502701" y="3762948"/>
              <a:ext cx="35016" cy="33494"/>
            </a:xfrm>
            <a:custGeom>
              <a:avLst/>
              <a:gdLst>
                <a:gd name="T0" fmla="*/ 85 w 90"/>
                <a:gd name="T1" fmla="*/ 35 h 90"/>
                <a:gd name="T2" fmla="*/ 55 w 90"/>
                <a:gd name="T3" fmla="*/ 35 h 90"/>
                <a:gd name="T4" fmla="*/ 55 w 90"/>
                <a:gd name="T5" fmla="*/ 5 h 90"/>
                <a:gd name="T6" fmla="*/ 55 w 90"/>
                <a:gd name="T7" fmla="*/ 5 h 90"/>
                <a:gd name="T8" fmla="*/ 55 w 90"/>
                <a:gd name="T9" fmla="*/ 3 h 90"/>
                <a:gd name="T10" fmla="*/ 53 w 90"/>
                <a:gd name="T11" fmla="*/ 1 h 90"/>
                <a:gd name="T12" fmla="*/ 52 w 90"/>
                <a:gd name="T13" fmla="*/ 0 h 90"/>
                <a:gd name="T14" fmla="*/ 50 w 90"/>
                <a:gd name="T15" fmla="*/ 0 h 90"/>
                <a:gd name="T16" fmla="*/ 40 w 90"/>
                <a:gd name="T17" fmla="*/ 0 h 90"/>
                <a:gd name="T18" fmla="*/ 40 w 90"/>
                <a:gd name="T19" fmla="*/ 0 h 90"/>
                <a:gd name="T20" fmla="*/ 39 w 90"/>
                <a:gd name="T21" fmla="*/ 0 h 90"/>
                <a:gd name="T22" fmla="*/ 36 w 90"/>
                <a:gd name="T23" fmla="*/ 1 h 90"/>
                <a:gd name="T24" fmla="*/ 35 w 90"/>
                <a:gd name="T25" fmla="*/ 3 h 90"/>
                <a:gd name="T26" fmla="*/ 35 w 90"/>
                <a:gd name="T27" fmla="*/ 5 h 90"/>
                <a:gd name="T28" fmla="*/ 35 w 90"/>
                <a:gd name="T29" fmla="*/ 35 h 90"/>
                <a:gd name="T30" fmla="*/ 5 w 90"/>
                <a:gd name="T31" fmla="*/ 35 h 90"/>
                <a:gd name="T32" fmla="*/ 5 w 90"/>
                <a:gd name="T33" fmla="*/ 35 h 90"/>
                <a:gd name="T34" fmla="*/ 4 w 90"/>
                <a:gd name="T35" fmla="*/ 35 h 90"/>
                <a:gd name="T36" fmla="*/ 1 w 90"/>
                <a:gd name="T37" fmla="*/ 37 h 90"/>
                <a:gd name="T38" fmla="*/ 1 w 90"/>
                <a:gd name="T39" fmla="*/ 38 h 90"/>
                <a:gd name="T40" fmla="*/ 0 w 90"/>
                <a:gd name="T41" fmla="*/ 40 h 90"/>
                <a:gd name="T42" fmla="*/ 0 w 90"/>
                <a:gd name="T43" fmla="*/ 50 h 90"/>
                <a:gd name="T44" fmla="*/ 0 w 90"/>
                <a:gd name="T45" fmla="*/ 50 h 90"/>
                <a:gd name="T46" fmla="*/ 1 w 90"/>
                <a:gd name="T47" fmla="*/ 51 h 90"/>
                <a:gd name="T48" fmla="*/ 1 w 90"/>
                <a:gd name="T49" fmla="*/ 54 h 90"/>
                <a:gd name="T50" fmla="*/ 4 w 90"/>
                <a:gd name="T51" fmla="*/ 54 h 90"/>
                <a:gd name="T52" fmla="*/ 5 w 90"/>
                <a:gd name="T53" fmla="*/ 55 h 90"/>
                <a:gd name="T54" fmla="*/ 35 w 90"/>
                <a:gd name="T55" fmla="*/ 55 h 90"/>
                <a:gd name="T56" fmla="*/ 35 w 90"/>
                <a:gd name="T57" fmla="*/ 85 h 90"/>
                <a:gd name="T58" fmla="*/ 35 w 90"/>
                <a:gd name="T59" fmla="*/ 85 h 90"/>
                <a:gd name="T60" fmla="*/ 35 w 90"/>
                <a:gd name="T61" fmla="*/ 86 h 90"/>
                <a:gd name="T62" fmla="*/ 36 w 90"/>
                <a:gd name="T63" fmla="*/ 89 h 90"/>
                <a:gd name="T64" fmla="*/ 39 w 90"/>
                <a:gd name="T65" fmla="*/ 89 h 90"/>
                <a:gd name="T66" fmla="*/ 40 w 90"/>
                <a:gd name="T67" fmla="*/ 90 h 90"/>
                <a:gd name="T68" fmla="*/ 50 w 90"/>
                <a:gd name="T69" fmla="*/ 90 h 90"/>
                <a:gd name="T70" fmla="*/ 50 w 90"/>
                <a:gd name="T71" fmla="*/ 90 h 90"/>
                <a:gd name="T72" fmla="*/ 52 w 90"/>
                <a:gd name="T73" fmla="*/ 89 h 90"/>
                <a:gd name="T74" fmla="*/ 53 w 90"/>
                <a:gd name="T75" fmla="*/ 89 h 90"/>
                <a:gd name="T76" fmla="*/ 55 w 90"/>
                <a:gd name="T77" fmla="*/ 86 h 90"/>
                <a:gd name="T78" fmla="*/ 55 w 90"/>
                <a:gd name="T79" fmla="*/ 85 h 90"/>
                <a:gd name="T80" fmla="*/ 55 w 90"/>
                <a:gd name="T81" fmla="*/ 55 h 90"/>
                <a:gd name="T82" fmla="*/ 85 w 90"/>
                <a:gd name="T83" fmla="*/ 55 h 90"/>
                <a:gd name="T84" fmla="*/ 85 w 90"/>
                <a:gd name="T85" fmla="*/ 55 h 90"/>
                <a:gd name="T86" fmla="*/ 87 w 90"/>
                <a:gd name="T87" fmla="*/ 54 h 90"/>
                <a:gd name="T88" fmla="*/ 89 w 90"/>
                <a:gd name="T89" fmla="*/ 54 h 90"/>
                <a:gd name="T90" fmla="*/ 90 w 90"/>
                <a:gd name="T91" fmla="*/ 51 h 90"/>
                <a:gd name="T92" fmla="*/ 90 w 90"/>
                <a:gd name="T93" fmla="*/ 50 h 90"/>
                <a:gd name="T94" fmla="*/ 90 w 90"/>
                <a:gd name="T95" fmla="*/ 40 h 90"/>
                <a:gd name="T96" fmla="*/ 90 w 90"/>
                <a:gd name="T97" fmla="*/ 40 h 90"/>
                <a:gd name="T98" fmla="*/ 90 w 90"/>
                <a:gd name="T99" fmla="*/ 38 h 90"/>
                <a:gd name="T100" fmla="*/ 89 w 90"/>
                <a:gd name="T101" fmla="*/ 37 h 90"/>
                <a:gd name="T102" fmla="*/ 87 w 90"/>
                <a:gd name="T103" fmla="*/ 35 h 90"/>
                <a:gd name="T104" fmla="*/ 85 w 90"/>
                <a:gd name="T105" fmla="*/ 35 h 90"/>
                <a:gd name="T106" fmla="*/ 85 w 90"/>
                <a:gd name="T107" fmla="*/ 3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" h="90">
                  <a:moveTo>
                    <a:pt x="85" y="35"/>
                  </a:moveTo>
                  <a:lnTo>
                    <a:pt x="55" y="3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4" y="54"/>
                  </a:lnTo>
                  <a:lnTo>
                    <a:pt x="5" y="55"/>
                  </a:lnTo>
                  <a:lnTo>
                    <a:pt x="35" y="55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35" y="86"/>
                  </a:lnTo>
                  <a:lnTo>
                    <a:pt x="36" y="89"/>
                  </a:lnTo>
                  <a:lnTo>
                    <a:pt x="39" y="89"/>
                  </a:lnTo>
                  <a:lnTo>
                    <a:pt x="4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2" y="89"/>
                  </a:lnTo>
                  <a:lnTo>
                    <a:pt x="53" y="89"/>
                  </a:lnTo>
                  <a:lnTo>
                    <a:pt x="55" y="86"/>
                  </a:lnTo>
                  <a:lnTo>
                    <a:pt x="55" y="85"/>
                  </a:lnTo>
                  <a:lnTo>
                    <a:pt x="55" y="55"/>
                  </a:lnTo>
                  <a:lnTo>
                    <a:pt x="85" y="55"/>
                  </a:lnTo>
                  <a:lnTo>
                    <a:pt x="85" y="55"/>
                  </a:lnTo>
                  <a:lnTo>
                    <a:pt x="87" y="54"/>
                  </a:lnTo>
                  <a:lnTo>
                    <a:pt x="89" y="54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89" y="37"/>
                  </a:lnTo>
                  <a:lnTo>
                    <a:pt x="87" y="35"/>
                  </a:lnTo>
                  <a:lnTo>
                    <a:pt x="85" y="35"/>
                  </a:lnTo>
                  <a:lnTo>
                    <a:pt x="85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36" name="Freeform 468"/>
          <p:cNvSpPr>
            <a:spLocks noEditPoints="1"/>
          </p:cNvSpPr>
          <p:nvPr/>
        </p:nvSpPr>
        <p:spPr bwMode="auto">
          <a:xfrm>
            <a:off x="5723760" y="1931734"/>
            <a:ext cx="660400" cy="220662"/>
          </a:xfrm>
          <a:custGeom>
            <a:avLst/>
            <a:gdLst>
              <a:gd name="T0" fmla="*/ 2147483647 w 416"/>
              <a:gd name="T1" fmla="*/ 2147483647 h 139"/>
              <a:gd name="T2" fmla="*/ 2147483647 w 416"/>
              <a:gd name="T3" fmla="*/ 2147483647 h 139"/>
              <a:gd name="T4" fmla="*/ 2147483647 w 416"/>
              <a:gd name="T5" fmla="*/ 2147483647 h 139"/>
              <a:gd name="T6" fmla="*/ 2147483647 w 416"/>
              <a:gd name="T7" fmla="*/ 2147483647 h 139"/>
              <a:gd name="T8" fmla="*/ 2147483647 w 416"/>
              <a:gd name="T9" fmla="*/ 2147483647 h 139"/>
              <a:gd name="T10" fmla="*/ 2147483647 w 416"/>
              <a:gd name="T11" fmla="*/ 2147483647 h 139"/>
              <a:gd name="T12" fmla="*/ 2147483647 w 416"/>
              <a:gd name="T13" fmla="*/ 2147483647 h 139"/>
              <a:gd name="T14" fmla="*/ 2147483647 w 416"/>
              <a:gd name="T15" fmla="*/ 2147483647 h 139"/>
              <a:gd name="T16" fmla="*/ 2147483647 w 416"/>
              <a:gd name="T17" fmla="*/ 2147483647 h 139"/>
              <a:gd name="T18" fmla="*/ 2147483647 w 416"/>
              <a:gd name="T19" fmla="*/ 2147483647 h 139"/>
              <a:gd name="T20" fmla="*/ 0 w 416"/>
              <a:gd name="T21" fmla="*/ 2147483647 h 139"/>
              <a:gd name="T22" fmla="*/ 2147483647 w 416"/>
              <a:gd name="T23" fmla="*/ 2147483647 h 139"/>
              <a:gd name="T24" fmla="*/ 2147483647 w 416"/>
              <a:gd name="T25" fmla="*/ 2147483647 h 139"/>
              <a:gd name="T26" fmla="*/ 2147483647 w 416"/>
              <a:gd name="T27" fmla="*/ 2147483647 h 139"/>
              <a:gd name="T28" fmla="*/ 2147483647 w 416"/>
              <a:gd name="T29" fmla="*/ 2147483647 h 139"/>
              <a:gd name="T30" fmla="*/ 2147483647 w 416"/>
              <a:gd name="T31" fmla="*/ 2147483647 h 139"/>
              <a:gd name="T32" fmla="*/ 2147483647 w 416"/>
              <a:gd name="T33" fmla="*/ 2147483647 h 139"/>
              <a:gd name="T34" fmla="*/ 2147483647 w 416"/>
              <a:gd name="T35" fmla="*/ 2147483647 h 139"/>
              <a:gd name="T36" fmla="*/ 2147483647 w 416"/>
              <a:gd name="T37" fmla="*/ 2147483647 h 139"/>
              <a:gd name="T38" fmla="*/ 2147483647 w 416"/>
              <a:gd name="T39" fmla="*/ 2147483647 h 139"/>
              <a:gd name="T40" fmla="*/ 2147483647 w 416"/>
              <a:gd name="T41" fmla="*/ 2147483647 h 139"/>
              <a:gd name="T42" fmla="*/ 2147483647 w 416"/>
              <a:gd name="T43" fmla="*/ 2147483647 h 139"/>
              <a:gd name="T44" fmla="*/ 2147483647 w 416"/>
              <a:gd name="T45" fmla="*/ 2147483647 h 139"/>
              <a:gd name="T46" fmla="*/ 2147483647 w 416"/>
              <a:gd name="T47" fmla="*/ 2147483647 h 139"/>
              <a:gd name="T48" fmla="*/ 2147483647 w 416"/>
              <a:gd name="T49" fmla="*/ 2147483647 h 139"/>
              <a:gd name="T50" fmla="*/ 2147483647 w 416"/>
              <a:gd name="T51" fmla="*/ 2147483647 h 139"/>
              <a:gd name="T52" fmla="*/ 2147483647 w 416"/>
              <a:gd name="T53" fmla="*/ 2147483647 h 139"/>
              <a:gd name="T54" fmla="*/ 2147483647 w 416"/>
              <a:gd name="T55" fmla="*/ 2147483647 h 139"/>
              <a:gd name="T56" fmla="*/ 2147483647 w 416"/>
              <a:gd name="T57" fmla="*/ 2147483647 h 139"/>
              <a:gd name="T58" fmla="*/ 2147483647 w 416"/>
              <a:gd name="T59" fmla="*/ 2147483647 h 139"/>
              <a:gd name="T60" fmla="*/ 2147483647 w 416"/>
              <a:gd name="T61" fmla="*/ 2147483647 h 139"/>
              <a:gd name="T62" fmla="*/ 2147483647 w 416"/>
              <a:gd name="T63" fmla="*/ 2147483647 h 139"/>
              <a:gd name="T64" fmla="*/ 2147483647 w 416"/>
              <a:gd name="T65" fmla="*/ 2147483647 h 139"/>
              <a:gd name="T66" fmla="*/ 2147483647 w 416"/>
              <a:gd name="T67" fmla="*/ 2147483647 h 139"/>
              <a:gd name="T68" fmla="*/ 2147483647 w 416"/>
              <a:gd name="T69" fmla="*/ 2147483647 h 139"/>
              <a:gd name="T70" fmla="*/ 2147483647 w 416"/>
              <a:gd name="T71" fmla="*/ 2147483647 h 139"/>
              <a:gd name="T72" fmla="*/ 2147483647 w 416"/>
              <a:gd name="T73" fmla="*/ 2147483647 h 139"/>
              <a:gd name="T74" fmla="*/ 2147483647 w 416"/>
              <a:gd name="T75" fmla="*/ 2147483647 h 139"/>
              <a:gd name="T76" fmla="*/ 2147483647 w 416"/>
              <a:gd name="T77" fmla="*/ 2147483647 h 139"/>
              <a:gd name="T78" fmla="*/ 2147483647 w 416"/>
              <a:gd name="T79" fmla="*/ 2147483647 h 139"/>
              <a:gd name="T80" fmla="*/ 2147483647 w 416"/>
              <a:gd name="T81" fmla="*/ 2147483647 h 139"/>
              <a:gd name="T82" fmla="*/ 2147483647 w 416"/>
              <a:gd name="T83" fmla="*/ 2147483647 h 139"/>
              <a:gd name="T84" fmla="*/ 2147483647 w 416"/>
              <a:gd name="T85" fmla="*/ 2147483647 h 139"/>
              <a:gd name="T86" fmla="*/ 2147483647 w 416"/>
              <a:gd name="T87" fmla="*/ 2147483647 h 139"/>
              <a:gd name="T88" fmla="*/ 2147483647 w 416"/>
              <a:gd name="T89" fmla="*/ 2147483647 h 139"/>
              <a:gd name="T90" fmla="*/ 2147483647 w 416"/>
              <a:gd name="T91" fmla="*/ 2147483647 h 139"/>
              <a:gd name="T92" fmla="*/ 2147483647 w 416"/>
              <a:gd name="T93" fmla="*/ 2147483647 h 139"/>
              <a:gd name="T94" fmla="*/ 2147483647 w 416"/>
              <a:gd name="T95" fmla="*/ 2147483647 h 139"/>
              <a:gd name="T96" fmla="*/ 2147483647 w 416"/>
              <a:gd name="T97" fmla="*/ 2147483647 h 139"/>
              <a:gd name="T98" fmla="*/ 2147483647 w 416"/>
              <a:gd name="T99" fmla="*/ 2147483647 h 139"/>
              <a:gd name="T100" fmla="*/ 2147483647 w 416"/>
              <a:gd name="T101" fmla="*/ 2147483647 h 139"/>
              <a:gd name="T102" fmla="*/ 2147483647 w 416"/>
              <a:gd name="T103" fmla="*/ 2147483647 h 139"/>
              <a:gd name="T104" fmla="*/ 2147483647 w 416"/>
              <a:gd name="T105" fmla="*/ 2147483647 h 139"/>
              <a:gd name="T106" fmla="*/ 2147483647 w 416"/>
              <a:gd name="T107" fmla="*/ 2147483647 h 139"/>
              <a:gd name="T108" fmla="*/ 2147483647 w 416"/>
              <a:gd name="T109" fmla="*/ 2147483647 h 139"/>
              <a:gd name="T110" fmla="*/ 2147483647 w 416"/>
              <a:gd name="T111" fmla="*/ 2147483647 h 139"/>
              <a:gd name="T112" fmla="*/ 2147483647 w 416"/>
              <a:gd name="T113" fmla="*/ 2147483647 h 139"/>
              <a:gd name="T114" fmla="*/ 2147483647 w 416"/>
              <a:gd name="T115" fmla="*/ 2147483647 h 1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16"/>
              <a:gd name="T175" fmla="*/ 0 h 139"/>
              <a:gd name="T176" fmla="*/ 416 w 416"/>
              <a:gd name="T177" fmla="*/ 139 h 1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16" h="139">
                <a:moveTo>
                  <a:pt x="416" y="19"/>
                </a:moveTo>
                <a:lnTo>
                  <a:pt x="416" y="19"/>
                </a:lnTo>
                <a:lnTo>
                  <a:pt x="416" y="16"/>
                </a:lnTo>
                <a:lnTo>
                  <a:pt x="414" y="14"/>
                </a:lnTo>
                <a:lnTo>
                  <a:pt x="402" y="11"/>
                </a:lnTo>
                <a:lnTo>
                  <a:pt x="384" y="7"/>
                </a:lnTo>
                <a:lnTo>
                  <a:pt x="373" y="4"/>
                </a:lnTo>
                <a:lnTo>
                  <a:pt x="358" y="2"/>
                </a:lnTo>
                <a:lnTo>
                  <a:pt x="341" y="1"/>
                </a:lnTo>
                <a:lnTo>
                  <a:pt x="321" y="0"/>
                </a:lnTo>
                <a:lnTo>
                  <a:pt x="299" y="1"/>
                </a:lnTo>
                <a:lnTo>
                  <a:pt x="275" y="3"/>
                </a:lnTo>
                <a:lnTo>
                  <a:pt x="257" y="7"/>
                </a:lnTo>
                <a:lnTo>
                  <a:pt x="244" y="11"/>
                </a:lnTo>
                <a:lnTo>
                  <a:pt x="236" y="16"/>
                </a:lnTo>
                <a:lnTo>
                  <a:pt x="231" y="20"/>
                </a:lnTo>
                <a:lnTo>
                  <a:pt x="223" y="28"/>
                </a:lnTo>
                <a:lnTo>
                  <a:pt x="217" y="31"/>
                </a:lnTo>
                <a:lnTo>
                  <a:pt x="210" y="32"/>
                </a:lnTo>
                <a:lnTo>
                  <a:pt x="207" y="32"/>
                </a:lnTo>
                <a:lnTo>
                  <a:pt x="200" y="31"/>
                </a:lnTo>
                <a:lnTo>
                  <a:pt x="195" y="28"/>
                </a:lnTo>
                <a:lnTo>
                  <a:pt x="187" y="20"/>
                </a:lnTo>
                <a:lnTo>
                  <a:pt x="181" y="16"/>
                </a:lnTo>
                <a:lnTo>
                  <a:pt x="172" y="11"/>
                </a:lnTo>
                <a:lnTo>
                  <a:pt x="159" y="7"/>
                </a:lnTo>
                <a:lnTo>
                  <a:pt x="141" y="3"/>
                </a:lnTo>
                <a:lnTo>
                  <a:pt x="117" y="1"/>
                </a:lnTo>
                <a:lnTo>
                  <a:pt x="95" y="0"/>
                </a:lnTo>
                <a:lnTo>
                  <a:pt x="76" y="1"/>
                </a:lnTo>
                <a:lnTo>
                  <a:pt x="59" y="2"/>
                </a:lnTo>
                <a:lnTo>
                  <a:pt x="44" y="4"/>
                </a:lnTo>
                <a:lnTo>
                  <a:pt x="32" y="7"/>
                </a:lnTo>
                <a:lnTo>
                  <a:pt x="16" y="11"/>
                </a:lnTo>
                <a:lnTo>
                  <a:pt x="2" y="14"/>
                </a:lnTo>
                <a:lnTo>
                  <a:pt x="1" y="16"/>
                </a:lnTo>
                <a:lnTo>
                  <a:pt x="0" y="19"/>
                </a:lnTo>
                <a:lnTo>
                  <a:pt x="0" y="25"/>
                </a:lnTo>
                <a:lnTo>
                  <a:pt x="1" y="30"/>
                </a:lnTo>
                <a:lnTo>
                  <a:pt x="2" y="33"/>
                </a:lnTo>
                <a:lnTo>
                  <a:pt x="5" y="34"/>
                </a:lnTo>
                <a:lnTo>
                  <a:pt x="7" y="34"/>
                </a:lnTo>
                <a:lnTo>
                  <a:pt x="10" y="35"/>
                </a:lnTo>
                <a:lnTo>
                  <a:pt x="13" y="36"/>
                </a:lnTo>
                <a:lnTo>
                  <a:pt x="14" y="39"/>
                </a:lnTo>
                <a:lnTo>
                  <a:pt x="18" y="49"/>
                </a:lnTo>
                <a:lnTo>
                  <a:pt x="24" y="69"/>
                </a:lnTo>
                <a:lnTo>
                  <a:pt x="32" y="94"/>
                </a:lnTo>
                <a:lnTo>
                  <a:pt x="39" y="111"/>
                </a:lnTo>
                <a:lnTo>
                  <a:pt x="42" y="117"/>
                </a:lnTo>
                <a:lnTo>
                  <a:pt x="46" y="122"/>
                </a:lnTo>
                <a:lnTo>
                  <a:pt x="49" y="126"/>
                </a:lnTo>
                <a:lnTo>
                  <a:pt x="54" y="131"/>
                </a:lnTo>
                <a:lnTo>
                  <a:pt x="57" y="132"/>
                </a:lnTo>
                <a:lnTo>
                  <a:pt x="62" y="134"/>
                </a:lnTo>
                <a:lnTo>
                  <a:pt x="72" y="136"/>
                </a:lnTo>
                <a:lnTo>
                  <a:pt x="86" y="139"/>
                </a:lnTo>
                <a:lnTo>
                  <a:pt x="102" y="139"/>
                </a:lnTo>
                <a:lnTo>
                  <a:pt x="117" y="137"/>
                </a:lnTo>
                <a:lnTo>
                  <a:pt x="132" y="136"/>
                </a:lnTo>
                <a:lnTo>
                  <a:pt x="145" y="133"/>
                </a:lnTo>
                <a:lnTo>
                  <a:pt x="154" y="129"/>
                </a:lnTo>
                <a:lnTo>
                  <a:pt x="158" y="126"/>
                </a:lnTo>
                <a:lnTo>
                  <a:pt x="163" y="121"/>
                </a:lnTo>
                <a:lnTo>
                  <a:pt x="166" y="117"/>
                </a:lnTo>
                <a:lnTo>
                  <a:pt x="169" y="111"/>
                </a:lnTo>
                <a:lnTo>
                  <a:pt x="174" y="98"/>
                </a:lnTo>
                <a:lnTo>
                  <a:pt x="179" y="86"/>
                </a:lnTo>
                <a:lnTo>
                  <a:pt x="184" y="73"/>
                </a:lnTo>
                <a:lnTo>
                  <a:pt x="190" y="64"/>
                </a:lnTo>
                <a:lnTo>
                  <a:pt x="194" y="59"/>
                </a:lnTo>
                <a:lnTo>
                  <a:pt x="197" y="56"/>
                </a:lnTo>
                <a:lnTo>
                  <a:pt x="202" y="55"/>
                </a:lnTo>
                <a:lnTo>
                  <a:pt x="208" y="54"/>
                </a:lnTo>
                <a:lnTo>
                  <a:pt x="209" y="54"/>
                </a:lnTo>
                <a:lnTo>
                  <a:pt x="215" y="55"/>
                </a:lnTo>
                <a:lnTo>
                  <a:pt x="219" y="56"/>
                </a:lnTo>
                <a:lnTo>
                  <a:pt x="224" y="59"/>
                </a:lnTo>
                <a:lnTo>
                  <a:pt x="227" y="64"/>
                </a:lnTo>
                <a:lnTo>
                  <a:pt x="233" y="73"/>
                </a:lnTo>
                <a:lnTo>
                  <a:pt x="238" y="86"/>
                </a:lnTo>
                <a:lnTo>
                  <a:pt x="242" y="98"/>
                </a:lnTo>
                <a:lnTo>
                  <a:pt x="248" y="111"/>
                </a:lnTo>
                <a:lnTo>
                  <a:pt x="251" y="117"/>
                </a:lnTo>
                <a:lnTo>
                  <a:pt x="255" y="121"/>
                </a:lnTo>
                <a:lnTo>
                  <a:pt x="258" y="126"/>
                </a:lnTo>
                <a:lnTo>
                  <a:pt x="263" y="129"/>
                </a:lnTo>
                <a:lnTo>
                  <a:pt x="272" y="133"/>
                </a:lnTo>
                <a:lnTo>
                  <a:pt x="286" y="136"/>
                </a:lnTo>
                <a:lnTo>
                  <a:pt x="299" y="137"/>
                </a:lnTo>
                <a:lnTo>
                  <a:pt x="316" y="139"/>
                </a:lnTo>
                <a:lnTo>
                  <a:pt x="330" y="139"/>
                </a:lnTo>
                <a:lnTo>
                  <a:pt x="344" y="136"/>
                </a:lnTo>
                <a:lnTo>
                  <a:pt x="356" y="134"/>
                </a:lnTo>
                <a:lnTo>
                  <a:pt x="360" y="132"/>
                </a:lnTo>
                <a:lnTo>
                  <a:pt x="364" y="131"/>
                </a:lnTo>
                <a:lnTo>
                  <a:pt x="367" y="126"/>
                </a:lnTo>
                <a:lnTo>
                  <a:pt x="372" y="122"/>
                </a:lnTo>
                <a:lnTo>
                  <a:pt x="375" y="117"/>
                </a:lnTo>
                <a:lnTo>
                  <a:pt x="377" y="111"/>
                </a:lnTo>
                <a:lnTo>
                  <a:pt x="384" y="94"/>
                </a:lnTo>
                <a:lnTo>
                  <a:pt x="392" y="69"/>
                </a:lnTo>
                <a:lnTo>
                  <a:pt x="399" y="49"/>
                </a:lnTo>
                <a:lnTo>
                  <a:pt x="403" y="39"/>
                </a:lnTo>
                <a:lnTo>
                  <a:pt x="405" y="36"/>
                </a:lnTo>
                <a:lnTo>
                  <a:pt x="406" y="35"/>
                </a:lnTo>
                <a:lnTo>
                  <a:pt x="411" y="34"/>
                </a:lnTo>
                <a:lnTo>
                  <a:pt x="413" y="34"/>
                </a:lnTo>
                <a:lnTo>
                  <a:pt x="414" y="33"/>
                </a:lnTo>
                <a:lnTo>
                  <a:pt x="416" y="30"/>
                </a:lnTo>
                <a:lnTo>
                  <a:pt x="416" y="25"/>
                </a:lnTo>
                <a:lnTo>
                  <a:pt x="416" y="19"/>
                </a:lnTo>
                <a:close/>
                <a:moveTo>
                  <a:pt x="169" y="80"/>
                </a:moveTo>
                <a:lnTo>
                  <a:pt x="169" y="80"/>
                </a:lnTo>
                <a:lnTo>
                  <a:pt x="163" y="92"/>
                </a:lnTo>
                <a:lnTo>
                  <a:pt x="158" y="102"/>
                </a:lnTo>
                <a:lnTo>
                  <a:pt x="154" y="111"/>
                </a:lnTo>
                <a:lnTo>
                  <a:pt x="150" y="114"/>
                </a:lnTo>
                <a:lnTo>
                  <a:pt x="148" y="117"/>
                </a:lnTo>
                <a:lnTo>
                  <a:pt x="140" y="121"/>
                </a:lnTo>
                <a:lnTo>
                  <a:pt x="130" y="124"/>
                </a:lnTo>
                <a:lnTo>
                  <a:pt x="117" y="124"/>
                </a:lnTo>
                <a:lnTo>
                  <a:pt x="103" y="125"/>
                </a:lnTo>
                <a:lnTo>
                  <a:pt x="90" y="124"/>
                </a:lnTo>
                <a:lnTo>
                  <a:pt x="77" y="124"/>
                </a:lnTo>
                <a:lnTo>
                  <a:pt x="67" y="121"/>
                </a:lnTo>
                <a:lnTo>
                  <a:pt x="62" y="119"/>
                </a:lnTo>
                <a:lnTo>
                  <a:pt x="59" y="117"/>
                </a:lnTo>
                <a:lnTo>
                  <a:pt x="54" y="110"/>
                </a:lnTo>
                <a:lnTo>
                  <a:pt x="49" y="100"/>
                </a:lnTo>
                <a:lnTo>
                  <a:pt x="40" y="73"/>
                </a:lnTo>
                <a:lnTo>
                  <a:pt x="34" y="57"/>
                </a:lnTo>
                <a:lnTo>
                  <a:pt x="32" y="43"/>
                </a:lnTo>
                <a:lnTo>
                  <a:pt x="32" y="39"/>
                </a:lnTo>
                <a:lnTo>
                  <a:pt x="32" y="34"/>
                </a:lnTo>
                <a:lnTo>
                  <a:pt x="34" y="30"/>
                </a:lnTo>
                <a:lnTo>
                  <a:pt x="37" y="27"/>
                </a:lnTo>
                <a:lnTo>
                  <a:pt x="41" y="24"/>
                </a:lnTo>
                <a:lnTo>
                  <a:pt x="47" y="22"/>
                </a:lnTo>
                <a:lnTo>
                  <a:pt x="54" y="20"/>
                </a:lnTo>
                <a:lnTo>
                  <a:pt x="62" y="18"/>
                </a:lnTo>
                <a:lnTo>
                  <a:pt x="80" y="17"/>
                </a:lnTo>
                <a:lnTo>
                  <a:pt x="102" y="16"/>
                </a:lnTo>
                <a:lnTo>
                  <a:pt x="114" y="17"/>
                </a:lnTo>
                <a:lnTo>
                  <a:pt x="125" y="18"/>
                </a:lnTo>
                <a:lnTo>
                  <a:pt x="137" y="19"/>
                </a:lnTo>
                <a:lnTo>
                  <a:pt x="148" y="22"/>
                </a:lnTo>
                <a:lnTo>
                  <a:pt x="158" y="25"/>
                </a:lnTo>
                <a:lnTo>
                  <a:pt x="166" y="28"/>
                </a:lnTo>
                <a:lnTo>
                  <a:pt x="173" y="32"/>
                </a:lnTo>
                <a:lnTo>
                  <a:pt x="177" y="36"/>
                </a:lnTo>
                <a:lnTo>
                  <a:pt x="178" y="40"/>
                </a:lnTo>
                <a:lnTo>
                  <a:pt x="178" y="44"/>
                </a:lnTo>
                <a:lnTo>
                  <a:pt x="176" y="56"/>
                </a:lnTo>
                <a:lnTo>
                  <a:pt x="172" y="67"/>
                </a:lnTo>
                <a:lnTo>
                  <a:pt x="169" y="80"/>
                </a:lnTo>
                <a:close/>
                <a:moveTo>
                  <a:pt x="377" y="73"/>
                </a:moveTo>
                <a:lnTo>
                  <a:pt x="377" y="73"/>
                </a:lnTo>
                <a:lnTo>
                  <a:pt x="368" y="100"/>
                </a:lnTo>
                <a:lnTo>
                  <a:pt x="363" y="110"/>
                </a:lnTo>
                <a:lnTo>
                  <a:pt x="358" y="117"/>
                </a:lnTo>
                <a:lnTo>
                  <a:pt x="355" y="119"/>
                </a:lnTo>
                <a:lnTo>
                  <a:pt x="350" y="121"/>
                </a:lnTo>
                <a:lnTo>
                  <a:pt x="340" y="124"/>
                </a:lnTo>
                <a:lnTo>
                  <a:pt x="327" y="124"/>
                </a:lnTo>
                <a:lnTo>
                  <a:pt x="314" y="125"/>
                </a:lnTo>
                <a:lnTo>
                  <a:pt x="299" y="124"/>
                </a:lnTo>
                <a:lnTo>
                  <a:pt x="287" y="124"/>
                </a:lnTo>
                <a:lnTo>
                  <a:pt x="278" y="121"/>
                </a:lnTo>
                <a:lnTo>
                  <a:pt x="270" y="117"/>
                </a:lnTo>
                <a:lnTo>
                  <a:pt x="266" y="114"/>
                </a:lnTo>
                <a:lnTo>
                  <a:pt x="263" y="111"/>
                </a:lnTo>
                <a:lnTo>
                  <a:pt x="258" y="102"/>
                </a:lnTo>
                <a:lnTo>
                  <a:pt x="254" y="92"/>
                </a:lnTo>
                <a:lnTo>
                  <a:pt x="249" y="80"/>
                </a:lnTo>
                <a:lnTo>
                  <a:pt x="244" y="67"/>
                </a:lnTo>
                <a:lnTo>
                  <a:pt x="241" y="56"/>
                </a:lnTo>
                <a:lnTo>
                  <a:pt x="240" y="44"/>
                </a:lnTo>
                <a:lnTo>
                  <a:pt x="240" y="40"/>
                </a:lnTo>
                <a:lnTo>
                  <a:pt x="241" y="36"/>
                </a:lnTo>
                <a:lnTo>
                  <a:pt x="244" y="32"/>
                </a:lnTo>
                <a:lnTo>
                  <a:pt x="250" y="28"/>
                </a:lnTo>
                <a:lnTo>
                  <a:pt x="258" y="25"/>
                </a:lnTo>
                <a:lnTo>
                  <a:pt x="268" y="22"/>
                </a:lnTo>
                <a:lnTo>
                  <a:pt x="280" y="19"/>
                </a:lnTo>
                <a:lnTo>
                  <a:pt x="291" y="18"/>
                </a:lnTo>
                <a:lnTo>
                  <a:pt x="304" y="17"/>
                </a:lnTo>
                <a:lnTo>
                  <a:pt x="316" y="16"/>
                </a:lnTo>
                <a:lnTo>
                  <a:pt x="337" y="17"/>
                </a:lnTo>
                <a:lnTo>
                  <a:pt x="356" y="18"/>
                </a:lnTo>
                <a:lnTo>
                  <a:pt x="364" y="20"/>
                </a:lnTo>
                <a:lnTo>
                  <a:pt x="371" y="22"/>
                </a:lnTo>
                <a:lnTo>
                  <a:pt x="376" y="24"/>
                </a:lnTo>
                <a:lnTo>
                  <a:pt x="380" y="27"/>
                </a:lnTo>
                <a:lnTo>
                  <a:pt x="383" y="30"/>
                </a:lnTo>
                <a:lnTo>
                  <a:pt x="384" y="34"/>
                </a:lnTo>
                <a:lnTo>
                  <a:pt x="384" y="39"/>
                </a:lnTo>
                <a:lnTo>
                  <a:pt x="384" y="43"/>
                </a:lnTo>
                <a:lnTo>
                  <a:pt x="382" y="57"/>
                </a:lnTo>
                <a:lnTo>
                  <a:pt x="377" y="73"/>
                </a:lnTo>
                <a:close/>
              </a:path>
            </a:pathLst>
          </a:custGeom>
          <a:solidFill>
            <a:srgbClr val="ABB68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59"/>
          <p:cNvSpPr>
            <a:spLocks noEditPoints="1"/>
          </p:cNvSpPr>
          <p:nvPr/>
        </p:nvSpPr>
        <p:spPr bwMode="auto">
          <a:xfrm>
            <a:off x="5595038" y="4951531"/>
            <a:ext cx="481012" cy="482600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rgbClr val="649F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8" name="文本框 37"/>
          <p:cNvSpPr txBox="1"/>
          <p:nvPr/>
        </p:nvSpPr>
        <p:spPr>
          <a:xfrm>
            <a:off x="7615945" y="1824465"/>
            <a:ext cx="268213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2000" dirty="0">
              <a:solidFill>
                <a:srgbClr val="5C4937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739235" y="2310041"/>
            <a:ext cx="4206104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047958" y="3829039"/>
            <a:ext cx="268213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2000" dirty="0">
              <a:solidFill>
                <a:srgbClr val="5C4937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047958" y="4252970"/>
            <a:ext cx="3027583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040651" y="2900469"/>
            <a:ext cx="268213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2000" dirty="0">
              <a:solidFill>
                <a:srgbClr val="5C4937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41889" y="3235667"/>
            <a:ext cx="3078299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590724" y="4980038"/>
            <a:ext cx="268213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{</a:t>
            </a:r>
            <a:r>
              <a:rPr lang="zh-CN" altLang="en-US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  <a:r>
              <a:rPr lang="en-US" altLang="zh-CN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}</a:t>
            </a:r>
            <a:endParaRPr lang="zh-CN" altLang="en-US" sz="2000" dirty="0">
              <a:solidFill>
                <a:srgbClr val="5C4937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02614" y="5380148"/>
            <a:ext cx="3558203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0" b="83518"/>
          <a:stretch>
            <a:fillRect/>
          </a:stretch>
        </p:blipFill>
        <p:spPr>
          <a:xfrm>
            <a:off x="-1" y="0"/>
            <a:ext cx="1847373" cy="1241161"/>
          </a:xfrm>
          <a:prstGeom prst="rect">
            <a:avLst/>
          </a:prstGeom>
        </p:spPr>
      </p:pic>
      <p:pic>
        <p:nvPicPr>
          <p:cNvPr id="31" name="图片 30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3" t="51834" r="860" b="25870"/>
          <a:stretch>
            <a:fillRect/>
          </a:stretch>
        </p:blipFill>
        <p:spPr>
          <a:xfrm>
            <a:off x="10586736" y="4184731"/>
            <a:ext cx="1605264" cy="1430145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268445" y="2949502"/>
            <a:ext cx="3157853" cy="146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212450" y="4551432"/>
            <a:ext cx="2416967" cy="52322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sz="28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095730" y="5224979"/>
            <a:ext cx="2280862" cy="0"/>
          </a:xfrm>
          <a:prstGeom prst="line">
            <a:avLst/>
          </a:prstGeom>
          <a:ln>
            <a:solidFill>
              <a:srgbClr val="5C4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6739236" y="2201858"/>
            <a:ext cx="4586247" cy="769441"/>
            <a:chOff x="6739236" y="2201858"/>
            <a:chExt cx="4586247" cy="769441"/>
          </a:xfrm>
        </p:grpSpPr>
        <p:sp>
          <p:nvSpPr>
            <p:cNvPr id="47" name="矩形 46"/>
            <p:cNvSpPr/>
            <p:nvPr/>
          </p:nvSpPr>
          <p:spPr>
            <a:xfrm>
              <a:off x="7119379" y="2283252"/>
              <a:ext cx="4206104" cy="626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标题数字等都可以通过点击和重新输入进行更改。建议正文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倍字间距。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739236" y="2201858"/>
              <a:ext cx="7602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{</a:t>
              </a:r>
              <a:endParaRPr lang="zh-CN" altLang="en-US" sz="44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endParaRPr>
            </a:p>
          </p:txBody>
        </p:sp>
      </p:grpSp>
      <p:pic>
        <p:nvPicPr>
          <p:cNvPr id="56" name="图片 55" descr="图片包含 餐桌, 室内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116" y="2045328"/>
            <a:ext cx="3374120" cy="3774195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6739236" y="3264136"/>
            <a:ext cx="4586247" cy="769441"/>
            <a:chOff x="6739236" y="2201858"/>
            <a:chExt cx="4586247" cy="769441"/>
          </a:xfrm>
        </p:grpSpPr>
        <p:sp>
          <p:nvSpPr>
            <p:cNvPr id="58" name="矩形 57"/>
            <p:cNvSpPr/>
            <p:nvPr/>
          </p:nvSpPr>
          <p:spPr>
            <a:xfrm>
              <a:off x="7119379" y="2283252"/>
              <a:ext cx="4206104" cy="626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标题数字等都可以通过点击和重新输入进行更改。建议正文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倍字间距。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6739236" y="2201858"/>
              <a:ext cx="7602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{</a:t>
              </a:r>
              <a:endParaRPr lang="zh-CN" altLang="en-US" sz="44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739236" y="4326514"/>
            <a:ext cx="4586247" cy="769441"/>
            <a:chOff x="6739236" y="2201858"/>
            <a:chExt cx="4586247" cy="769441"/>
          </a:xfrm>
        </p:grpSpPr>
        <p:sp>
          <p:nvSpPr>
            <p:cNvPr id="61" name="矩形 60"/>
            <p:cNvSpPr/>
            <p:nvPr/>
          </p:nvSpPr>
          <p:spPr>
            <a:xfrm>
              <a:off x="7119379" y="2283252"/>
              <a:ext cx="4206104" cy="626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标题数字等都可以通过点击和重新输入进行更改。建议正文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倍字间距。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739236" y="2201858"/>
              <a:ext cx="7602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{</a:t>
              </a:r>
              <a:endParaRPr lang="zh-CN" altLang="en-US" sz="44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 descr="图片包含 餐桌, 室内&#10;&#10;已生成极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7" t="38982" b="44631"/>
          <a:stretch>
            <a:fillRect/>
          </a:stretch>
        </p:blipFill>
        <p:spPr>
          <a:xfrm>
            <a:off x="11129443" y="102436"/>
            <a:ext cx="1062557" cy="79111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590" y="3626068"/>
            <a:ext cx="2293149" cy="2521083"/>
          </a:xfrm>
          <a:prstGeom prst="rect">
            <a:avLst/>
          </a:prstGeom>
        </p:spPr>
      </p:pic>
      <p:pic>
        <p:nvPicPr>
          <p:cNvPr id="28" name="图片 27" descr="图片包含 餐桌, 室内&#10;&#10;已生成极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9" r="19778" b="66027"/>
          <a:stretch>
            <a:fillRect/>
          </a:stretch>
        </p:blipFill>
        <p:spPr>
          <a:xfrm>
            <a:off x="4543024" y="1536795"/>
            <a:ext cx="1874449" cy="165494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732507" y="3034080"/>
            <a:ext cx="5596482" cy="3827125"/>
            <a:chOff x="5959011" y="3678148"/>
            <a:chExt cx="4649963" cy="3179853"/>
          </a:xfrm>
        </p:grpSpPr>
        <p:pic>
          <p:nvPicPr>
            <p:cNvPr id="27" name="图片 26" descr="图片包含 餐桌, 室内&#10;&#10;已生成极高可信度的说明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74"/>
            <a:stretch>
              <a:fillRect/>
            </a:stretch>
          </p:blipFill>
          <p:spPr>
            <a:xfrm>
              <a:off x="6380252" y="4140485"/>
              <a:ext cx="4138821" cy="2717516"/>
            </a:xfrm>
            <a:prstGeom prst="rect">
              <a:avLst/>
            </a:prstGeom>
          </p:spPr>
        </p:pic>
        <p:sp>
          <p:nvSpPr>
            <p:cNvPr id="2" name="任意多边形: 形状 1"/>
            <p:cNvSpPr/>
            <p:nvPr/>
          </p:nvSpPr>
          <p:spPr>
            <a:xfrm>
              <a:off x="9472773" y="4140485"/>
              <a:ext cx="1136201" cy="863030"/>
            </a:xfrm>
            <a:custGeom>
              <a:avLst/>
              <a:gdLst>
                <a:gd name="connsiteX0" fmla="*/ 1109609 w 1582220"/>
                <a:gd name="connsiteY0" fmla="*/ 0 h 863030"/>
                <a:gd name="connsiteX1" fmla="*/ 0 w 1582220"/>
                <a:gd name="connsiteY1" fmla="*/ 267128 h 863030"/>
                <a:gd name="connsiteX2" fmla="*/ 92467 w 1582220"/>
                <a:gd name="connsiteY2" fmla="*/ 667821 h 863030"/>
                <a:gd name="connsiteX3" fmla="*/ 246580 w 1582220"/>
                <a:gd name="connsiteY3" fmla="*/ 863030 h 863030"/>
                <a:gd name="connsiteX4" fmla="*/ 1243173 w 1582220"/>
                <a:gd name="connsiteY4" fmla="*/ 770562 h 863030"/>
                <a:gd name="connsiteX5" fmla="*/ 1582220 w 1582220"/>
                <a:gd name="connsiteY5" fmla="*/ 195209 h 863030"/>
                <a:gd name="connsiteX6" fmla="*/ 1109609 w 1582220"/>
                <a:gd name="connsiteY6" fmla="*/ 0 h 86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2220" h="863030">
                  <a:moveTo>
                    <a:pt x="1109609" y="0"/>
                  </a:moveTo>
                  <a:lnTo>
                    <a:pt x="0" y="267128"/>
                  </a:lnTo>
                  <a:lnTo>
                    <a:pt x="92467" y="667821"/>
                  </a:lnTo>
                  <a:lnTo>
                    <a:pt x="246580" y="863030"/>
                  </a:lnTo>
                  <a:lnTo>
                    <a:pt x="1243173" y="770562"/>
                  </a:lnTo>
                  <a:lnTo>
                    <a:pt x="1582220" y="195209"/>
                  </a:lnTo>
                  <a:lnTo>
                    <a:pt x="1109609" y="0"/>
                  </a:lnTo>
                  <a:close/>
                </a:path>
              </a:pathLst>
            </a:custGeom>
            <a:solidFill>
              <a:srgbClr val="FCF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: 形状 2"/>
            <p:cNvSpPr/>
            <p:nvPr/>
          </p:nvSpPr>
          <p:spPr>
            <a:xfrm>
              <a:off x="5959011" y="3678148"/>
              <a:ext cx="2003461" cy="1705510"/>
            </a:xfrm>
            <a:custGeom>
              <a:avLst/>
              <a:gdLst>
                <a:gd name="connsiteX0" fmla="*/ 246580 w 2003461"/>
                <a:gd name="connsiteY0" fmla="*/ 1068513 h 1705510"/>
                <a:gd name="connsiteX1" fmla="*/ 462337 w 2003461"/>
                <a:gd name="connsiteY1" fmla="*/ 246580 h 1705510"/>
                <a:gd name="connsiteX2" fmla="*/ 1089061 w 2003461"/>
                <a:gd name="connsiteY2" fmla="*/ 0 h 1705510"/>
                <a:gd name="connsiteX3" fmla="*/ 1808252 w 2003461"/>
                <a:gd name="connsiteY3" fmla="*/ 143839 h 1705510"/>
                <a:gd name="connsiteX4" fmla="*/ 2003461 w 2003461"/>
                <a:gd name="connsiteY4" fmla="*/ 462337 h 1705510"/>
                <a:gd name="connsiteX5" fmla="*/ 1941816 w 2003461"/>
                <a:gd name="connsiteY5" fmla="*/ 791110 h 1705510"/>
                <a:gd name="connsiteX6" fmla="*/ 1674688 w 2003461"/>
                <a:gd name="connsiteY6" fmla="*/ 1191803 h 1705510"/>
                <a:gd name="connsiteX7" fmla="*/ 1202077 w 2003461"/>
                <a:gd name="connsiteY7" fmla="*/ 1489753 h 1705510"/>
                <a:gd name="connsiteX8" fmla="*/ 544531 w 2003461"/>
                <a:gd name="connsiteY8" fmla="*/ 1705510 h 1705510"/>
                <a:gd name="connsiteX9" fmla="*/ 0 w 2003461"/>
                <a:gd name="connsiteY9" fmla="*/ 1705510 h 1705510"/>
                <a:gd name="connsiteX10" fmla="*/ 246580 w 2003461"/>
                <a:gd name="connsiteY10" fmla="*/ 1068513 h 170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3461" h="1705510">
                  <a:moveTo>
                    <a:pt x="246580" y="1068513"/>
                  </a:moveTo>
                  <a:lnTo>
                    <a:pt x="462337" y="246580"/>
                  </a:lnTo>
                  <a:lnTo>
                    <a:pt x="1089061" y="0"/>
                  </a:lnTo>
                  <a:lnTo>
                    <a:pt x="1808252" y="143839"/>
                  </a:lnTo>
                  <a:lnTo>
                    <a:pt x="2003461" y="462337"/>
                  </a:lnTo>
                  <a:lnTo>
                    <a:pt x="1941816" y="791110"/>
                  </a:lnTo>
                  <a:lnTo>
                    <a:pt x="1674688" y="1191803"/>
                  </a:lnTo>
                  <a:lnTo>
                    <a:pt x="1202077" y="1489753"/>
                  </a:lnTo>
                  <a:lnTo>
                    <a:pt x="544531" y="1705510"/>
                  </a:lnTo>
                  <a:lnTo>
                    <a:pt x="0" y="1705510"/>
                  </a:lnTo>
                  <a:lnTo>
                    <a:pt x="246580" y="1068513"/>
                  </a:lnTo>
                  <a:close/>
                </a:path>
              </a:pathLst>
            </a:custGeom>
            <a:solidFill>
              <a:srgbClr val="FCF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2444956" y="2572415"/>
            <a:ext cx="351348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</a:p>
        </p:txBody>
      </p:sp>
      <p:sp>
        <p:nvSpPr>
          <p:cNvPr id="35" name="矩形 34"/>
          <p:cNvSpPr/>
          <p:nvPr/>
        </p:nvSpPr>
        <p:spPr>
          <a:xfrm>
            <a:off x="2437297" y="3137166"/>
            <a:ext cx="5730960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</a:p>
        </p:txBody>
      </p:sp>
      <p:sp>
        <p:nvSpPr>
          <p:cNvPr id="36" name="矩形 35"/>
          <p:cNvSpPr/>
          <p:nvPr/>
        </p:nvSpPr>
        <p:spPr>
          <a:xfrm>
            <a:off x="2492004" y="4219349"/>
            <a:ext cx="1458960" cy="400110"/>
          </a:xfrm>
          <a:prstGeom prst="rect">
            <a:avLst/>
          </a:prstGeom>
          <a:solidFill>
            <a:srgbClr val="FC5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第二部分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819725" y="2327777"/>
            <a:ext cx="65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22592D"/>
                </a:solidFill>
                <a:latin typeface="Prestige Elite Std" panose="02060509020206020304" pitchFamily="49" charset="0"/>
              </a:rPr>
              <a:t>2</a:t>
            </a:r>
            <a:endParaRPr lang="zh-CN" altLang="en-US" sz="4800" dirty="0">
              <a:solidFill>
                <a:srgbClr val="22592D"/>
              </a:solidFill>
              <a:latin typeface="Prestige Elite Std" panose="02060509020206020304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0" b="83518"/>
          <a:stretch>
            <a:fillRect/>
          </a:stretch>
        </p:blipFill>
        <p:spPr>
          <a:xfrm>
            <a:off x="-1" y="0"/>
            <a:ext cx="1847373" cy="1241161"/>
          </a:xfrm>
          <a:prstGeom prst="rect">
            <a:avLst/>
          </a:prstGeom>
        </p:spPr>
      </p:pic>
      <p:pic>
        <p:nvPicPr>
          <p:cNvPr id="31" name="图片 30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3" t="51834" r="860" b="25870"/>
          <a:stretch>
            <a:fillRect/>
          </a:stretch>
        </p:blipFill>
        <p:spPr>
          <a:xfrm>
            <a:off x="10586736" y="4184731"/>
            <a:ext cx="1605264" cy="143014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642289" y="2383601"/>
            <a:ext cx="1338789" cy="1338789"/>
            <a:chOff x="1739516" y="2598003"/>
            <a:chExt cx="1512168" cy="1512168"/>
          </a:xfrm>
        </p:grpSpPr>
        <p:sp>
          <p:nvSpPr>
            <p:cNvPr id="18" name="椭圆 17"/>
            <p:cNvSpPr/>
            <p:nvPr/>
          </p:nvSpPr>
          <p:spPr>
            <a:xfrm>
              <a:off x="1739516" y="2598003"/>
              <a:ext cx="1512168" cy="1512168"/>
            </a:xfrm>
            <a:prstGeom prst="ellipse">
              <a:avLst/>
            </a:prstGeom>
            <a:noFill/>
            <a:ln>
              <a:solidFill>
                <a:srgbClr val="ABB6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2227397" y="3125666"/>
              <a:ext cx="536406" cy="456839"/>
            </a:xfrm>
            <a:custGeom>
              <a:avLst/>
              <a:gdLst/>
              <a:ahLst/>
              <a:cxnLst/>
              <a:rect l="0" t="0" r="r" b="b"/>
              <a:pathLst>
                <a:path w="4999037" h="4260141">
                  <a:moveTo>
                    <a:pt x="1900345" y="3557911"/>
                  </a:moveTo>
                  <a:lnTo>
                    <a:pt x="3097730" y="3557911"/>
                  </a:lnTo>
                  <a:lnTo>
                    <a:pt x="3102535" y="3590573"/>
                  </a:lnTo>
                  <a:lnTo>
                    <a:pt x="3107340" y="3623235"/>
                  </a:lnTo>
                  <a:lnTo>
                    <a:pt x="3113106" y="3656858"/>
                  </a:lnTo>
                  <a:lnTo>
                    <a:pt x="3119833" y="3691441"/>
                  </a:lnTo>
                  <a:lnTo>
                    <a:pt x="3126560" y="3717378"/>
                  </a:lnTo>
                  <a:lnTo>
                    <a:pt x="3134248" y="3744276"/>
                  </a:lnTo>
                  <a:lnTo>
                    <a:pt x="3140975" y="3769253"/>
                  </a:lnTo>
                  <a:lnTo>
                    <a:pt x="3148663" y="3795190"/>
                  </a:lnTo>
                  <a:lnTo>
                    <a:pt x="3158272" y="3821127"/>
                  </a:lnTo>
                  <a:lnTo>
                    <a:pt x="3166921" y="3846104"/>
                  </a:lnTo>
                  <a:lnTo>
                    <a:pt x="3177492" y="3871081"/>
                  </a:lnTo>
                  <a:lnTo>
                    <a:pt x="3189024" y="3895097"/>
                  </a:lnTo>
                  <a:lnTo>
                    <a:pt x="3200556" y="3919113"/>
                  </a:lnTo>
                  <a:lnTo>
                    <a:pt x="3213048" y="3941208"/>
                  </a:lnTo>
                  <a:lnTo>
                    <a:pt x="3226502" y="3964263"/>
                  </a:lnTo>
                  <a:lnTo>
                    <a:pt x="3240917" y="3984437"/>
                  </a:lnTo>
                  <a:lnTo>
                    <a:pt x="3256293" y="4004610"/>
                  </a:lnTo>
                  <a:lnTo>
                    <a:pt x="3271668" y="4024784"/>
                  </a:lnTo>
                  <a:lnTo>
                    <a:pt x="3288966" y="4042075"/>
                  </a:lnTo>
                  <a:lnTo>
                    <a:pt x="3306264" y="4058406"/>
                  </a:lnTo>
                  <a:lnTo>
                    <a:pt x="3318757" y="4069934"/>
                  </a:lnTo>
                  <a:lnTo>
                    <a:pt x="3331249" y="4079540"/>
                  </a:lnTo>
                  <a:lnTo>
                    <a:pt x="3344703" y="4089147"/>
                  </a:lnTo>
                  <a:lnTo>
                    <a:pt x="3358157" y="4097793"/>
                  </a:lnTo>
                  <a:lnTo>
                    <a:pt x="3372572" y="4106438"/>
                  </a:lnTo>
                  <a:lnTo>
                    <a:pt x="3386026" y="4114123"/>
                  </a:lnTo>
                  <a:lnTo>
                    <a:pt x="3402362" y="4121809"/>
                  </a:lnTo>
                  <a:lnTo>
                    <a:pt x="3417738" y="4127573"/>
                  </a:lnTo>
                  <a:lnTo>
                    <a:pt x="3433114" y="4133336"/>
                  </a:lnTo>
                  <a:lnTo>
                    <a:pt x="3450411" y="4138140"/>
                  </a:lnTo>
                  <a:lnTo>
                    <a:pt x="3467709" y="4142943"/>
                  </a:lnTo>
                  <a:lnTo>
                    <a:pt x="3485007" y="4145825"/>
                  </a:lnTo>
                  <a:lnTo>
                    <a:pt x="3504227" y="4148707"/>
                  </a:lnTo>
                  <a:lnTo>
                    <a:pt x="3523446" y="4151589"/>
                  </a:lnTo>
                  <a:lnTo>
                    <a:pt x="3543627" y="4152549"/>
                  </a:lnTo>
                  <a:lnTo>
                    <a:pt x="3564769" y="4152549"/>
                  </a:lnTo>
                  <a:lnTo>
                    <a:pt x="3564769" y="4260141"/>
                  </a:lnTo>
                  <a:lnTo>
                    <a:pt x="1434268" y="4260141"/>
                  </a:lnTo>
                  <a:lnTo>
                    <a:pt x="1434268" y="4152549"/>
                  </a:lnTo>
                  <a:lnTo>
                    <a:pt x="1455409" y="4152549"/>
                  </a:lnTo>
                  <a:lnTo>
                    <a:pt x="1474629" y="4151589"/>
                  </a:lnTo>
                  <a:lnTo>
                    <a:pt x="1493849" y="4148707"/>
                  </a:lnTo>
                  <a:lnTo>
                    <a:pt x="1513068" y="4145825"/>
                  </a:lnTo>
                  <a:lnTo>
                    <a:pt x="1530366" y="4142943"/>
                  </a:lnTo>
                  <a:lnTo>
                    <a:pt x="1547664" y="4138140"/>
                  </a:lnTo>
                  <a:lnTo>
                    <a:pt x="1564962" y="4133336"/>
                  </a:lnTo>
                  <a:lnTo>
                    <a:pt x="1581298" y="4127573"/>
                  </a:lnTo>
                  <a:lnTo>
                    <a:pt x="1596674" y="4121809"/>
                  </a:lnTo>
                  <a:lnTo>
                    <a:pt x="1612050" y="4114123"/>
                  </a:lnTo>
                  <a:lnTo>
                    <a:pt x="1626465" y="4106438"/>
                  </a:lnTo>
                  <a:lnTo>
                    <a:pt x="1639918" y="4097793"/>
                  </a:lnTo>
                  <a:lnTo>
                    <a:pt x="1653372" y="4089147"/>
                  </a:lnTo>
                  <a:lnTo>
                    <a:pt x="1666826" y="4079540"/>
                  </a:lnTo>
                  <a:lnTo>
                    <a:pt x="1679319" y="4069934"/>
                  </a:lnTo>
                  <a:lnTo>
                    <a:pt x="1691811" y="4058406"/>
                  </a:lnTo>
                  <a:lnTo>
                    <a:pt x="1703343" y="4047839"/>
                  </a:lnTo>
                  <a:lnTo>
                    <a:pt x="1715836" y="4036311"/>
                  </a:lnTo>
                  <a:lnTo>
                    <a:pt x="1726407" y="4024784"/>
                  </a:lnTo>
                  <a:lnTo>
                    <a:pt x="1736978" y="4012295"/>
                  </a:lnTo>
                  <a:lnTo>
                    <a:pt x="1757158" y="3985397"/>
                  </a:lnTo>
                  <a:lnTo>
                    <a:pt x="1776378" y="3956578"/>
                  </a:lnTo>
                  <a:lnTo>
                    <a:pt x="1793676" y="3926798"/>
                  </a:lnTo>
                  <a:lnTo>
                    <a:pt x="1809052" y="3895097"/>
                  </a:lnTo>
                  <a:lnTo>
                    <a:pt x="1824427" y="3863396"/>
                  </a:lnTo>
                  <a:lnTo>
                    <a:pt x="1837881" y="3829773"/>
                  </a:lnTo>
                  <a:lnTo>
                    <a:pt x="1849413" y="3795190"/>
                  </a:lnTo>
                  <a:lnTo>
                    <a:pt x="1859984" y="3761568"/>
                  </a:lnTo>
                  <a:lnTo>
                    <a:pt x="1868632" y="3726984"/>
                  </a:lnTo>
                  <a:lnTo>
                    <a:pt x="1878242" y="3692401"/>
                  </a:lnTo>
                  <a:lnTo>
                    <a:pt x="1884969" y="3657818"/>
                  </a:lnTo>
                  <a:lnTo>
                    <a:pt x="1890735" y="3623235"/>
                  </a:lnTo>
                  <a:lnTo>
                    <a:pt x="1896501" y="3590573"/>
                  </a:lnTo>
                  <a:lnTo>
                    <a:pt x="1900345" y="3557911"/>
                  </a:lnTo>
                  <a:close/>
                  <a:moveTo>
                    <a:pt x="344993" y="345832"/>
                  </a:moveTo>
                  <a:lnTo>
                    <a:pt x="344993" y="3036592"/>
                  </a:lnTo>
                  <a:lnTo>
                    <a:pt x="4655005" y="3036592"/>
                  </a:lnTo>
                  <a:lnTo>
                    <a:pt x="4655005" y="345832"/>
                  </a:lnTo>
                  <a:lnTo>
                    <a:pt x="344993" y="345832"/>
                  </a:lnTo>
                  <a:close/>
                  <a:moveTo>
                    <a:pt x="142226" y="0"/>
                  </a:moveTo>
                  <a:lnTo>
                    <a:pt x="4857773" y="0"/>
                  </a:lnTo>
                  <a:lnTo>
                    <a:pt x="4872187" y="961"/>
                  </a:lnTo>
                  <a:lnTo>
                    <a:pt x="4885641" y="2882"/>
                  </a:lnTo>
                  <a:lnTo>
                    <a:pt x="4899095" y="6725"/>
                  </a:lnTo>
                  <a:lnTo>
                    <a:pt x="4913510" y="10567"/>
                  </a:lnTo>
                  <a:lnTo>
                    <a:pt x="4925042" y="17292"/>
                  </a:lnTo>
                  <a:lnTo>
                    <a:pt x="4936573" y="24016"/>
                  </a:lnTo>
                  <a:lnTo>
                    <a:pt x="4947144" y="32662"/>
                  </a:lnTo>
                  <a:lnTo>
                    <a:pt x="4957715" y="42268"/>
                  </a:lnTo>
                  <a:lnTo>
                    <a:pt x="4967325" y="51875"/>
                  </a:lnTo>
                  <a:lnTo>
                    <a:pt x="4975974" y="62442"/>
                  </a:lnTo>
                  <a:lnTo>
                    <a:pt x="4982701" y="73970"/>
                  </a:lnTo>
                  <a:lnTo>
                    <a:pt x="4988466" y="87419"/>
                  </a:lnTo>
                  <a:lnTo>
                    <a:pt x="4993271" y="99907"/>
                  </a:lnTo>
                  <a:lnTo>
                    <a:pt x="4996154" y="113356"/>
                  </a:lnTo>
                  <a:lnTo>
                    <a:pt x="4999037" y="127766"/>
                  </a:lnTo>
                  <a:lnTo>
                    <a:pt x="4999037" y="142175"/>
                  </a:lnTo>
                  <a:lnTo>
                    <a:pt x="4999037" y="3238327"/>
                  </a:lnTo>
                  <a:lnTo>
                    <a:pt x="4999037" y="3253697"/>
                  </a:lnTo>
                  <a:lnTo>
                    <a:pt x="4996154" y="3268106"/>
                  </a:lnTo>
                  <a:lnTo>
                    <a:pt x="4993271" y="3281555"/>
                  </a:lnTo>
                  <a:lnTo>
                    <a:pt x="4988466" y="3295004"/>
                  </a:lnTo>
                  <a:lnTo>
                    <a:pt x="4982701" y="3307493"/>
                  </a:lnTo>
                  <a:lnTo>
                    <a:pt x="4975974" y="3319021"/>
                  </a:lnTo>
                  <a:lnTo>
                    <a:pt x="4967325" y="3329588"/>
                  </a:lnTo>
                  <a:lnTo>
                    <a:pt x="4957715" y="3339194"/>
                  </a:lnTo>
                  <a:lnTo>
                    <a:pt x="4947144" y="3349761"/>
                  </a:lnTo>
                  <a:lnTo>
                    <a:pt x="4936573" y="3357446"/>
                  </a:lnTo>
                  <a:lnTo>
                    <a:pt x="4925042" y="3364171"/>
                  </a:lnTo>
                  <a:lnTo>
                    <a:pt x="4913510" y="3369935"/>
                  </a:lnTo>
                  <a:lnTo>
                    <a:pt x="4899095" y="3374738"/>
                  </a:lnTo>
                  <a:lnTo>
                    <a:pt x="4885641" y="3378580"/>
                  </a:lnTo>
                  <a:lnTo>
                    <a:pt x="4872187" y="3380502"/>
                  </a:lnTo>
                  <a:lnTo>
                    <a:pt x="4857773" y="3381462"/>
                  </a:lnTo>
                  <a:lnTo>
                    <a:pt x="142226" y="3381462"/>
                  </a:lnTo>
                  <a:lnTo>
                    <a:pt x="127811" y="3380502"/>
                  </a:lnTo>
                  <a:lnTo>
                    <a:pt x="113396" y="3378580"/>
                  </a:lnTo>
                  <a:lnTo>
                    <a:pt x="99942" y="3374738"/>
                  </a:lnTo>
                  <a:lnTo>
                    <a:pt x="86489" y="3369935"/>
                  </a:lnTo>
                  <a:lnTo>
                    <a:pt x="73996" y="3364171"/>
                  </a:lnTo>
                  <a:lnTo>
                    <a:pt x="62464" y="3357446"/>
                  </a:lnTo>
                  <a:lnTo>
                    <a:pt x="51893" y="3349761"/>
                  </a:lnTo>
                  <a:lnTo>
                    <a:pt x="42283" y="3339194"/>
                  </a:lnTo>
                  <a:lnTo>
                    <a:pt x="31713" y="3329588"/>
                  </a:lnTo>
                  <a:lnTo>
                    <a:pt x="24025" y="3319021"/>
                  </a:lnTo>
                  <a:lnTo>
                    <a:pt x="17298" y="3307493"/>
                  </a:lnTo>
                  <a:lnTo>
                    <a:pt x="11532" y="3295004"/>
                  </a:lnTo>
                  <a:lnTo>
                    <a:pt x="6727" y="3281555"/>
                  </a:lnTo>
                  <a:lnTo>
                    <a:pt x="2883" y="3268106"/>
                  </a:lnTo>
                  <a:lnTo>
                    <a:pt x="961" y="3253697"/>
                  </a:lnTo>
                  <a:lnTo>
                    <a:pt x="0" y="3238327"/>
                  </a:lnTo>
                  <a:lnTo>
                    <a:pt x="0" y="142175"/>
                  </a:lnTo>
                  <a:lnTo>
                    <a:pt x="961" y="127766"/>
                  </a:lnTo>
                  <a:lnTo>
                    <a:pt x="2883" y="113356"/>
                  </a:lnTo>
                  <a:lnTo>
                    <a:pt x="6727" y="99907"/>
                  </a:lnTo>
                  <a:lnTo>
                    <a:pt x="11532" y="87419"/>
                  </a:lnTo>
                  <a:lnTo>
                    <a:pt x="17298" y="73970"/>
                  </a:lnTo>
                  <a:lnTo>
                    <a:pt x="24025" y="62442"/>
                  </a:lnTo>
                  <a:lnTo>
                    <a:pt x="31713" y="51875"/>
                  </a:lnTo>
                  <a:lnTo>
                    <a:pt x="42283" y="42268"/>
                  </a:lnTo>
                  <a:lnTo>
                    <a:pt x="51893" y="32662"/>
                  </a:lnTo>
                  <a:lnTo>
                    <a:pt x="62464" y="24016"/>
                  </a:lnTo>
                  <a:lnTo>
                    <a:pt x="73996" y="17292"/>
                  </a:lnTo>
                  <a:lnTo>
                    <a:pt x="86489" y="10567"/>
                  </a:lnTo>
                  <a:lnTo>
                    <a:pt x="99942" y="6725"/>
                  </a:lnTo>
                  <a:lnTo>
                    <a:pt x="113396" y="2882"/>
                  </a:lnTo>
                  <a:lnTo>
                    <a:pt x="127811" y="961"/>
                  </a:lnTo>
                  <a:lnTo>
                    <a:pt x="142226" y="0"/>
                  </a:lnTo>
                  <a:close/>
                </a:path>
              </a:pathLst>
            </a:custGeom>
            <a:solidFill>
              <a:srgbClr val="ABB686"/>
            </a:solidFill>
            <a:ln>
              <a:noFill/>
            </a:ln>
          </p:spPr>
          <p:txBody>
            <a:bodyPr bIns="39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261398" y="2383601"/>
            <a:ext cx="1338789" cy="1338789"/>
            <a:chOff x="4223792" y="2598003"/>
            <a:chExt cx="1512168" cy="1512168"/>
          </a:xfrm>
        </p:grpSpPr>
        <p:sp>
          <p:nvSpPr>
            <p:cNvPr id="21" name="椭圆 20"/>
            <p:cNvSpPr/>
            <p:nvPr/>
          </p:nvSpPr>
          <p:spPr>
            <a:xfrm>
              <a:off x="4223792" y="2598003"/>
              <a:ext cx="1512168" cy="1512168"/>
            </a:xfrm>
            <a:prstGeom prst="ellipse">
              <a:avLst/>
            </a:prstGeom>
            <a:noFill/>
            <a:ln>
              <a:solidFill>
                <a:srgbClr val="649F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KSO_Shape"/>
            <p:cNvSpPr/>
            <p:nvPr/>
          </p:nvSpPr>
          <p:spPr>
            <a:xfrm rot="5400000">
              <a:off x="4726223" y="3050309"/>
              <a:ext cx="507306" cy="607552"/>
            </a:xfrm>
            <a:custGeom>
              <a:avLst/>
              <a:gdLst>
                <a:gd name="connsiteX0" fmla="*/ 554464 w 1867751"/>
                <a:gd name="connsiteY0" fmla="*/ 1824949 h 2238118"/>
                <a:gd name="connsiteX1" fmla="*/ 554514 w 1867751"/>
                <a:gd name="connsiteY1" fmla="*/ 1824346 h 2238118"/>
                <a:gd name="connsiteX2" fmla="*/ 1313239 w 1867751"/>
                <a:gd name="connsiteY2" fmla="*/ 1824346 h 2238118"/>
                <a:gd name="connsiteX3" fmla="*/ 1313289 w 1867751"/>
                <a:gd name="connsiteY3" fmla="*/ 1824949 h 2238118"/>
                <a:gd name="connsiteX4" fmla="*/ 1146010 w 1867751"/>
                <a:gd name="connsiteY4" fmla="*/ 2206693 h 2238118"/>
                <a:gd name="connsiteX5" fmla="*/ 1098294 w 1867751"/>
                <a:gd name="connsiteY5" fmla="*/ 2238118 h 2238118"/>
                <a:gd name="connsiteX6" fmla="*/ 769458 w 1867751"/>
                <a:gd name="connsiteY6" fmla="*/ 2238118 h 2238118"/>
                <a:gd name="connsiteX7" fmla="*/ 721743 w 1867751"/>
                <a:gd name="connsiteY7" fmla="*/ 2206693 h 2238118"/>
                <a:gd name="connsiteX8" fmla="*/ 554464 w 1867751"/>
                <a:gd name="connsiteY8" fmla="*/ 1824949 h 2238118"/>
                <a:gd name="connsiteX9" fmla="*/ 334004 w 1867751"/>
                <a:gd name="connsiteY9" fmla="*/ 731923 h 2238118"/>
                <a:gd name="connsiteX10" fmla="*/ 384642 w 1867751"/>
                <a:gd name="connsiteY10" fmla="*/ 691647 h 2238118"/>
                <a:gd name="connsiteX11" fmla="*/ 922547 w 1867751"/>
                <a:gd name="connsiteY11" fmla="*/ 517213 h 2238118"/>
                <a:gd name="connsiteX12" fmla="*/ 1526274 w 1867751"/>
                <a:gd name="connsiteY12" fmla="*/ 710379 h 2238118"/>
                <a:gd name="connsiteX13" fmla="*/ 1533748 w 1867751"/>
                <a:gd name="connsiteY13" fmla="*/ 716786 h 2238118"/>
                <a:gd name="connsiteX14" fmla="*/ 1363934 w 1867751"/>
                <a:gd name="connsiteY14" fmla="*/ 905799 h 2238118"/>
                <a:gd name="connsiteX15" fmla="*/ 1354076 w 1867751"/>
                <a:gd name="connsiteY15" fmla="*/ 897219 h 2238118"/>
                <a:gd name="connsiteX16" fmla="*/ 929594 w 1867751"/>
                <a:gd name="connsiteY16" fmla="*/ 771106 h 2238118"/>
                <a:gd name="connsiteX17" fmla="*/ 595097 w 1867751"/>
                <a:gd name="connsiteY17" fmla="*/ 857258 h 2238118"/>
                <a:gd name="connsiteX18" fmla="*/ 526786 w 1867751"/>
                <a:gd name="connsiteY18" fmla="*/ 903047 h 2238118"/>
                <a:gd name="connsiteX19" fmla="*/ 1424 w 1867751"/>
                <a:gd name="connsiteY19" fmla="*/ 412534 h 2238118"/>
                <a:gd name="connsiteX20" fmla="*/ 16741 w 1867751"/>
                <a:gd name="connsiteY20" fmla="*/ 389976 h 2238118"/>
                <a:gd name="connsiteX21" fmla="*/ 926841 w 1867751"/>
                <a:gd name="connsiteY21" fmla="*/ 141 h 2238118"/>
                <a:gd name="connsiteX22" fmla="*/ 1842910 w 1867751"/>
                <a:gd name="connsiteY22" fmla="*/ 347686 h 2238118"/>
                <a:gd name="connsiteX23" fmla="*/ 1866328 w 1867751"/>
                <a:gd name="connsiteY23" fmla="*/ 376915 h 2238118"/>
                <a:gd name="connsiteX24" fmla="*/ 1695977 w 1867751"/>
                <a:gd name="connsiteY24" fmla="*/ 566526 h 2238118"/>
                <a:gd name="connsiteX25" fmla="*/ 1691512 w 1867751"/>
                <a:gd name="connsiteY25" fmla="*/ 558681 h 2238118"/>
                <a:gd name="connsiteX26" fmla="*/ 933888 w 1867751"/>
                <a:gd name="connsiteY26" fmla="*/ 254053 h 2238118"/>
                <a:gd name="connsiteX27" fmla="*/ 208115 w 1867751"/>
                <a:gd name="connsiteY27" fmla="*/ 551186 h 2238118"/>
                <a:gd name="connsiteX28" fmla="*/ 190588 w 1867751"/>
                <a:gd name="connsiteY28" fmla="*/ 580446 h 2238118"/>
                <a:gd name="connsiteX29" fmla="*/ 0 w 1867751"/>
                <a:gd name="connsiteY29" fmla="*/ 1119973 h 2238118"/>
                <a:gd name="connsiteX30" fmla="*/ 124 w 1867751"/>
                <a:gd name="connsiteY30" fmla="*/ 1119059 h 2238118"/>
                <a:gd name="connsiteX31" fmla="*/ 1867628 w 1867751"/>
                <a:gd name="connsiteY31" fmla="*/ 1119059 h 2238118"/>
                <a:gd name="connsiteX32" fmla="*/ 1867751 w 1867751"/>
                <a:gd name="connsiteY32" fmla="*/ 1119973 h 2238118"/>
                <a:gd name="connsiteX33" fmla="*/ 1456015 w 1867751"/>
                <a:gd name="connsiteY33" fmla="*/ 1697765 h 2238118"/>
                <a:gd name="connsiteX34" fmla="*/ 1338570 w 1867751"/>
                <a:gd name="connsiteY34" fmla="*/ 1745328 h 2238118"/>
                <a:gd name="connsiteX35" fmla="*/ 529182 w 1867751"/>
                <a:gd name="connsiteY35" fmla="*/ 1745328 h 2238118"/>
                <a:gd name="connsiteX36" fmla="*/ 411738 w 1867751"/>
                <a:gd name="connsiteY36" fmla="*/ 1697765 h 2238118"/>
                <a:gd name="connsiteX37" fmla="*/ 0 w 1867751"/>
                <a:gd name="connsiteY37" fmla="*/ 1119973 h 223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67751" h="2238118">
                  <a:moveTo>
                    <a:pt x="554464" y="1824949"/>
                  </a:moveTo>
                  <a:lnTo>
                    <a:pt x="554514" y="1824346"/>
                  </a:lnTo>
                  <a:lnTo>
                    <a:pt x="1313239" y="1824346"/>
                  </a:lnTo>
                  <a:lnTo>
                    <a:pt x="1313289" y="1824949"/>
                  </a:lnTo>
                  <a:cubicBezTo>
                    <a:pt x="1313289" y="1983858"/>
                    <a:pt x="1246934" y="2123962"/>
                    <a:pt x="1146010" y="2206693"/>
                  </a:cubicBezTo>
                  <a:lnTo>
                    <a:pt x="1098294" y="2238118"/>
                  </a:lnTo>
                  <a:lnTo>
                    <a:pt x="769458" y="2238118"/>
                  </a:lnTo>
                  <a:lnTo>
                    <a:pt x="721743" y="2206693"/>
                  </a:lnTo>
                  <a:cubicBezTo>
                    <a:pt x="620819" y="2123962"/>
                    <a:pt x="554464" y="1983858"/>
                    <a:pt x="554464" y="1824949"/>
                  </a:cubicBezTo>
                  <a:close/>
                  <a:moveTo>
                    <a:pt x="334004" y="731923"/>
                  </a:moveTo>
                  <a:lnTo>
                    <a:pt x="384642" y="691647"/>
                  </a:lnTo>
                  <a:cubicBezTo>
                    <a:pt x="530212" y="586334"/>
                    <a:pt x="717326" y="521362"/>
                    <a:pt x="922547" y="517213"/>
                  </a:cubicBezTo>
                  <a:cubicBezTo>
                    <a:pt x="1154131" y="512531"/>
                    <a:pt x="1367270" y="586210"/>
                    <a:pt x="1526274" y="710379"/>
                  </a:cubicBezTo>
                  <a:lnTo>
                    <a:pt x="1533748" y="716786"/>
                  </a:lnTo>
                  <a:lnTo>
                    <a:pt x="1363934" y="905799"/>
                  </a:lnTo>
                  <a:lnTo>
                    <a:pt x="1354076" y="897219"/>
                  </a:lnTo>
                  <a:cubicBezTo>
                    <a:pt x="1242116" y="816308"/>
                    <a:pt x="1092320" y="768270"/>
                    <a:pt x="929594" y="771106"/>
                  </a:cubicBezTo>
                  <a:cubicBezTo>
                    <a:pt x="805243" y="773274"/>
                    <a:pt x="690256" y="804816"/>
                    <a:pt x="595097" y="857258"/>
                  </a:cubicBezTo>
                  <a:lnTo>
                    <a:pt x="526786" y="903047"/>
                  </a:lnTo>
                  <a:close/>
                  <a:moveTo>
                    <a:pt x="1424" y="412534"/>
                  </a:moveTo>
                  <a:lnTo>
                    <a:pt x="16741" y="389976"/>
                  </a:lnTo>
                  <a:cubicBezTo>
                    <a:pt x="191151" y="162101"/>
                    <a:pt x="531915" y="5499"/>
                    <a:pt x="926841" y="141"/>
                  </a:cubicBezTo>
                  <a:cubicBezTo>
                    <a:pt x="1310393" y="-5063"/>
                    <a:pt x="1652306" y="133938"/>
                    <a:pt x="1842910" y="347686"/>
                  </a:cubicBezTo>
                  <a:lnTo>
                    <a:pt x="1866328" y="376915"/>
                  </a:lnTo>
                  <a:lnTo>
                    <a:pt x="1695977" y="566526"/>
                  </a:lnTo>
                  <a:lnTo>
                    <a:pt x="1691512" y="558681"/>
                  </a:lnTo>
                  <a:cubicBezTo>
                    <a:pt x="1571438" y="376327"/>
                    <a:pt x="1274252" y="250611"/>
                    <a:pt x="933888" y="254053"/>
                  </a:cubicBezTo>
                  <a:cubicBezTo>
                    <a:pt x="606169" y="257368"/>
                    <a:pt x="327145" y="379187"/>
                    <a:pt x="208115" y="551186"/>
                  </a:cubicBezTo>
                  <a:lnTo>
                    <a:pt x="190588" y="580446"/>
                  </a:lnTo>
                  <a:close/>
                  <a:moveTo>
                    <a:pt x="0" y="1119973"/>
                  </a:moveTo>
                  <a:lnTo>
                    <a:pt x="124" y="1119059"/>
                  </a:lnTo>
                  <a:lnTo>
                    <a:pt x="1867628" y="1119059"/>
                  </a:lnTo>
                  <a:lnTo>
                    <a:pt x="1867751" y="1119973"/>
                  </a:lnTo>
                  <a:cubicBezTo>
                    <a:pt x="1867751" y="1360491"/>
                    <a:pt x="1704427" y="1572546"/>
                    <a:pt x="1456015" y="1697765"/>
                  </a:cubicBezTo>
                  <a:lnTo>
                    <a:pt x="1338570" y="1745328"/>
                  </a:lnTo>
                  <a:lnTo>
                    <a:pt x="529182" y="1745328"/>
                  </a:lnTo>
                  <a:lnTo>
                    <a:pt x="411738" y="1697765"/>
                  </a:lnTo>
                  <a:cubicBezTo>
                    <a:pt x="163325" y="1572546"/>
                    <a:pt x="0" y="1360491"/>
                    <a:pt x="0" y="1119973"/>
                  </a:cubicBezTo>
                  <a:close/>
                </a:path>
              </a:pathLst>
            </a:custGeom>
            <a:solidFill>
              <a:srgbClr val="649F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880507" y="2383601"/>
            <a:ext cx="1338789" cy="1338789"/>
            <a:chOff x="6708068" y="2598003"/>
            <a:chExt cx="1512168" cy="1512168"/>
          </a:xfrm>
        </p:grpSpPr>
        <p:sp>
          <p:nvSpPr>
            <p:cNvPr id="24" name="椭圆 23"/>
            <p:cNvSpPr/>
            <p:nvPr/>
          </p:nvSpPr>
          <p:spPr>
            <a:xfrm>
              <a:off x="6708068" y="2598003"/>
              <a:ext cx="1512168" cy="1512168"/>
            </a:xfrm>
            <a:prstGeom prst="ellipse">
              <a:avLst/>
            </a:prstGeom>
            <a:noFill/>
            <a:ln>
              <a:solidFill>
                <a:srgbClr val="ABB6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7314798" y="3055378"/>
              <a:ext cx="298708" cy="597415"/>
            </a:xfrm>
            <a:custGeom>
              <a:avLst/>
              <a:gdLst/>
              <a:ahLst/>
              <a:cxnLst/>
              <a:rect l="0" t="0" r="r" b="b"/>
              <a:pathLst>
                <a:path w="725488" h="1450976">
                  <a:moveTo>
                    <a:pt x="180975" y="543686"/>
                  </a:moveTo>
                  <a:lnTo>
                    <a:pt x="544513" y="543686"/>
                  </a:lnTo>
                  <a:lnTo>
                    <a:pt x="544513" y="785648"/>
                  </a:lnTo>
                  <a:lnTo>
                    <a:pt x="544248" y="794903"/>
                  </a:lnTo>
                  <a:lnTo>
                    <a:pt x="543187" y="804158"/>
                  </a:lnTo>
                  <a:lnTo>
                    <a:pt x="542392" y="813149"/>
                  </a:lnTo>
                  <a:lnTo>
                    <a:pt x="540536" y="822140"/>
                  </a:lnTo>
                  <a:lnTo>
                    <a:pt x="538679" y="830867"/>
                  </a:lnTo>
                  <a:lnTo>
                    <a:pt x="536293" y="839329"/>
                  </a:lnTo>
                  <a:lnTo>
                    <a:pt x="533111" y="847791"/>
                  </a:lnTo>
                  <a:lnTo>
                    <a:pt x="530194" y="856253"/>
                  </a:lnTo>
                  <a:lnTo>
                    <a:pt x="526482" y="864186"/>
                  </a:lnTo>
                  <a:lnTo>
                    <a:pt x="522504" y="871855"/>
                  </a:lnTo>
                  <a:lnTo>
                    <a:pt x="517997" y="879523"/>
                  </a:lnTo>
                  <a:lnTo>
                    <a:pt x="513224" y="886928"/>
                  </a:lnTo>
                  <a:lnTo>
                    <a:pt x="508186" y="893803"/>
                  </a:lnTo>
                  <a:lnTo>
                    <a:pt x="502882" y="900943"/>
                  </a:lnTo>
                  <a:lnTo>
                    <a:pt x="497049" y="907290"/>
                  </a:lnTo>
                  <a:lnTo>
                    <a:pt x="490950" y="913636"/>
                  </a:lnTo>
                  <a:lnTo>
                    <a:pt x="484851" y="919718"/>
                  </a:lnTo>
                  <a:lnTo>
                    <a:pt x="478222" y="925271"/>
                  </a:lnTo>
                  <a:lnTo>
                    <a:pt x="471328" y="930825"/>
                  </a:lnTo>
                  <a:lnTo>
                    <a:pt x="464169" y="935849"/>
                  </a:lnTo>
                  <a:lnTo>
                    <a:pt x="456744" y="940609"/>
                  </a:lnTo>
                  <a:lnTo>
                    <a:pt x="449054" y="944840"/>
                  </a:lnTo>
                  <a:lnTo>
                    <a:pt x="441630" y="949071"/>
                  </a:lnTo>
                  <a:lnTo>
                    <a:pt x="433145" y="952773"/>
                  </a:lnTo>
                  <a:lnTo>
                    <a:pt x="424925" y="955682"/>
                  </a:lnTo>
                  <a:lnTo>
                    <a:pt x="416705" y="958855"/>
                  </a:lnTo>
                  <a:lnTo>
                    <a:pt x="407954" y="961235"/>
                  </a:lnTo>
                  <a:lnTo>
                    <a:pt x="399204" y="963086"/>
                  </a:lnTo>
                  <a:lnTo>
                    <a:pt x="390188" y="964673"/>
                  </a:lnTo>
                  <a:lnTo>
                    <a:pt x="380908" y="965730"/>
                  </a:lnTo>
                  <a:lnTo>
                    <a:pt x="371892" y="966788"/>
                  </a:lnTo>
                  <a:lnTo>
                    <a:pt x="362612" y="966788"/>
                  </a:lnTo>
                  <a:lnTo>
                    <a:pt x="353331" y="966788"/>
                  </a:lnTo>
                  <a:lnTo>
                    <a:pt x="344050" y="965730"/>
                  </a:lnTo>
                  <a:lnTo>
                    <a:pt x="334770" y="964673"/>
                  </a:lnTo>
                  <a:lnTo>
                    <a:pt x="326019" y="963086"/>
                  </a:lnTo>
                  <a:lnTo>
                    <a:pt x="317269" y="961235"/>
                  </a:lnTo>
                  <a:lnTo>
                    <a:pt x="308518" y="958855"/>
                  </a:lnTo>
                  <a:lnTo>
                    <a:pt x="300033" y="955682"/>
                  </a:lnTo>
                  <a:lnTo>
                    <a:pt x="291813" y="952773"/>
                  </a:lnTo>
                  <a:lnTo>
                    <a:pt x="283858" y="949071"/>
                  </a:lnTo>
                  <a:lnTo>
                    <a:pt x="275903" y="944840"/>
                  </a:lnTo>
                  <a:lnTo>
                    <a:pt x="268214" y="940609"/>
                  </a:lnTo>
                  <a:lnTo>
                    <a:pt x="261054" y="935849"/>
                  </a:lnTo>
                  <a:lnTo>
                    <a:pt x="253895" y="930825"/>
                  </a:lnTo>
                  <a:lnTo>
                    <a:pt x="247001" y="925271"/>
                  </a:lnTo>
                  <a:lnTo>
                    <a:pt x="240372" y="919718"/>
                  </a:lnTo>
                  <a:lnTo>
                    <a:pt x="234008" y="913636"/>
                  </a:lnTo>
                  <a:lnTo>
                    <a:pt x="228174" y="907290"/>
                  </a:lnTo>
                  <a:lnTo>
                    <a:pt x="222341" y="900943"/>
                  </a:lnTo>
                  <a:lnTo>
                    <a:pt x="217037" y="893803"/>
                  </a:lnTo>
                  <a:lnTo>
                    <a:pt x="211999" y="886928"/>
                  </a:lnTo>
                  <a:lnTo>
                    <a:pt x="207226" y="879523"/>
                  </a:lnTo>
                  <a:lnTo>
                    <a:pt x="202984" y="871855"/>
                  </a:lnTo>
                  <a:lnTo>
                    <a:pt x="199006" y="864186"/>
                  </a:lnTo>
                  <a:lnTo>
                    <a:pt x="195294" y="856253"/>
                  </a:lnTo>
                  <a:lnTo>
                    <a:pt x="191847" y="847791"/>
                  </a:lnTo>
                  <a:lnTo>
                    <a:pt x="189195" y="839329"/>
                  </a:lnTo>
                  <a:lnTo>
                    <a:pt x="186809" y="830867"/>
                  </a:lnTo>
                  <a:lnTo>
                    <a:pt x="184422" y="822140"/>
                  </a:lnTo>
                  <a:lnTo>
                    <a:pt x="183097" y="813149"/>
                  </a:lnTo>
                  <a:lnTo>
                    <a:pt x="181771" y="804158"/>
                  </a:lnTo>
                  <a:lnTo>
                    <a:pt x="181240" y="794903"/>
                  </a:lnTo>
                  <a:lnTo>
                    <a:pt x="180975" y="785648"/>
                  </a:lnTo>
                  <a:lnTo>
                    <a:pt x="180975" y="543686"/>
                  </a:lnTo>
                  <a:close/>
                  <a:moveTo>
                    <a:pt x="60589" y="484188"/>
                  </a:moveTo>
                  <a:lnTo>
                    <a:pt x="66675" y="484453"/>
                  </a:lnTo>
                  <a:lnTo>
                    <a:pt x="72760" y="485510"/>
                  </a:lnTo>
                  <a:lnTo>
                    <a:pt x="78581" y="487096"/>
                  </a:lnTo>
                  <a:lnTo>
                    <a:pt x="84137" y="488947"/>
                  </a:lnTo>
                  <a:lnTo>
                    <a:pt x="89429" y="491591"/>
                  </a:lnTo>
                  <a:lnTo>
                    <a:pt x="94191" y="494499"/>
                  </a:lnTo>
                  <a:lnTo>
                    <a:pt x="99219" y="497935"/>
                  </a:lnTo>
                  <a:lnTo>
                    <a:pt x="103452" y="501901"/>
                  </a:lnTo>
                  <a:lnTo>
                    <a:pt x="107421" y="506131"/>
                  </a:lnTo>
                  <a:lnTo>
                    <a:pt x="110596" y="510889"/>
                  </a:lnTo>
                  <a:lnTo>
                    <a:pt x="113771" y="515912"/>
                  </a:lnTo>
                  <a:lnTo>
                    <a:pt x="116152" y="521200"/>
                  </a:lnTo>
                  <a:lnTo>
                    <a:pt x="118269" y="526487"/>
                  </a:lnTo>
                  <a:lnTo>
                    <a:pt x="119856" y="532303"/>
                  </a:lnTo>
                  <a:lnTo>
                    <a:pt x="120650" y="538383"/>
                  </a:lnTo>
                  <a:lnTo>
                    <a:pt x="121179" y="544464"/>
                  </a:lnTo>
                  <a:lnTo>
                    <a:pt x="121179" y="786095"/>
                  </a:lnTo>
                  <a:lnTo>
                    <a:pt x="121179" y="793233"/>
                  </a:lnTo>
                  <a:lnTo>
                    <a:pt x="121973" y="803807"/>
                  </a:lnTo>
                  <a:lnTo>
                    <a:pt x="123560" y="817554"/>
                  </a:lnTo>
                  <a:lnTo>
                    <a:pt x="124619" y="825750"/>
                  </a:lnTo>
                  <a:lnTo>
                    <a:pt x="126206" y="834209"/>
                  </a:lnTo>
                  <a:lnTo>
                    <a:pt x="128058" y="843462"/>
                  </a:lnTo>
                  <a:lnTo>
                    <a:pt x="130175" y="853244"/>
                  </a:lnTo>
                  <a:lnTo>
                    <a:pt x="132821" y="863290"/>
                  </a:lnTo>
                  <a:lnTo>
                    <a:pt x="136260" y="873600"/>
                  </a:lnTo>
                  <a:lnTo>
                    <a:pt x="139964" y="883910"/>
                  </a:lnTo>
                  <a:lnTo>
                    <a:pt x="144198" y="894485"/>
                  </a:lnTo>
                  <a:lnTo>
                    <a:pt x="149225" y="905588"/>
                  </a:lnTo>
                  <a:lnTo>
                    <a:pt x="154517" y="916163"/>
                  </a:lnTo>
                  <a:lnTo>
                    <a:pt x="160867" y="927002"/>
                  </a:lnTo>
                  <a:lnTo>
                    <a:pt x="164306" y="932289"/>
                  </a:lnTo>
                  <a:lnTo>
                    <a:pt x="167746" y="937577"/>
                  </a:lnTo>
                  <a:lnTo>
                    <a:pt x="171714" y="942864"/>
                  </a:lnTo>
                  <a:lnTo>
                    <a:pt x="175683" y="947887"/>
                  </a:lnTo>
                  <a:lnTo>
                    <a:pt x="179652" y="953174"/>
                  </a:lnTo>
                  <a:lnTo>
                    <a:pt x="184150" y="957933"/>
                  </a:lnTo>
                  <a:lnTo>
                    <a:pt x="188384" y="962956"/>
                  </a:lnTo>
                  <a:lnTo>
                    <a:pt x="193411" y="967714"/>
                  </a:lnTo>
                  <a:lnTo>
                    <a:pt x="198438" y="972209"/>
                  </a:lnTo>
                  <a:lnTo>
                    <a:pt x="203730" y="976967"/>
                  </a:lnTo>
                  <a:lnTo>
                    <a:pt x="209286" y="981197"/>
                  </a:lnTo>
                  <a:lnTo>
                    <a:pt x="214577" y="985427"/>
                  </a:lnTo>
                  <a:lnTo>
                    <a:pt x="220663" y="989657"/>
                  </a:lnTo>
                  <a:lnTo>
                    <a:pt x="226748" y="993622"/>
                  </a:lnTo>
                  <a:lnTo>
                    <a:pt x="233363" y="997323"/>
                  </a:lnTo>
                  <a:lnTo>
                    <a:pt x="239977" y="1001025"/>
                  </a:lnTo>
                  <a:lnTo>
                    <a:pt x="246857" y="1004461"/>
                  </a:lnTo>
                  <a:lnTo>
                    <a:pt x="254000" y="1007634"/>
                  </a:lnTo>
                  <a:lnTo>
                    <a:pt x="261673" y="1010542"/>
                  </a:lnTo>
                  <a:lnTo>
                    <a:pt x="269346" y="1013714"/>
                  </a:lnTo>
                  <a:lnTo>
                    <a:pt x="277019" y="1016093"/>
                  </a:lnTo>
                  <a:lnTo>
                    <a:pt x="285750" y="1018473"/>
                  </a:lnTo>
                  <a:lnTo>
                    <a:pt x="294217" y="1020852"/>
                  </a:lnTo>
                  <a:lnTo>
                    <a:pt x="302948" y="1022438"/>
                  </a:lnTo>
                  <a:lnTo>
                    <a:pt x="312209" y="1024024"/>
                  </a:lnTo>
                  <a:lnTo>
                    <a:pt x="321734" y="1025611"/>
                  </a:lnTo>
                  <a:lnTo>
                    <a:pt x="331523" y="1026404"/>
                  </a:lnTo>
                  <a:lnTo>
                    <a:pt x="341842" y="1027461"/>
                  </a:lnTo>
                  <a:lnTo>
                    <a:pt x="352161" y="1027726"/>
                  </a:lnTo>
                  <a:lnTo>
                    <a:pt x="362744" y="1027990"/>
                  </a:lnTo>
                  <a:lnTo>
                    <a:pt x="373857" y="1027726"/>
                  </a:lnTo>
                  <a:lnTo>
                    <a:pt x="384440" y="1027197"/>
                  </a:lnTo>
                  <a:lnTo>
                    <a:pt x="394759" y="1026404"/>
                  </a:lnTo>
                  <a:lnTo>
                    <a:pt x="404813" y="1025346"/>
                  </a:lnTo>
                  <a:lnTo>
                    <a:pt x="414602" y="1023760"/>
                  </a:lnTo>
                  <a:lnTo>
                    <a:pt x="424127" y="1022174"/>
                  </a:lnTo>
                  <a:lnTo>
                    <a:pt x="432859" y="1020059"/>
                  </a:lnTo>
                  <a:lnTo>
                    <a:pt x="441854" y="1017944"/>
                  </a:lnTo>
                  <a:lnTo>
                    <a:pt x="450321" y="1015565"/>
                  </a:lnTo>
                  <a:lnTo>
                    <a:pt x="458523" y="1012921"/>
                  </a:lnTo>
                  <a:lnTo>
                    <a:pt x="466196" y="1009749"/>
                  </a:lnTo>
                  <a:lnTo>
                    <a:pt x="473869" y="1006312"/>
                  </a:lnTo>
                  <a:lnTo>
                    <a:pt x="481013" y="1003140"/>
                  </a:lnTo>
                  <a:lnTo>
                    <a:pt x="488157" y="999438"/>
                  </a:lnTo>
                  <a:lnTo>
                    <a:pt x="494771" y="995473"/>
                  </a:lnTo>
                  <a:lnTo>
                    <a:pt x="501386" y="991507"/>
                  </a:lnTo>
                  <a:lnTo>
                    <a:pt x="507736" y="987278"/>
                  </a:lnTo>
                  <a:lnTo>
                    <a:pt x="513821" y="983048"/>
                  </a:lnTo>
                  <a:lnTo>
                    <a:pt x="519113" y="978289"/>
                  </a:lnTo>
                  <a:lnTo>
                    <a:pt x="524669" y="973795"/>
                  </a:lnTo>
                  <a:lnTo>
                    <a:pt x="530225" y="969036"/>
                  </a:lnTo>
                  <a:lnTo>
                    <a:pt x="534988" y="964013"/>
                  </a:lnTo>
                  <a:lnTo>
                    <a:pt x="540015" y="959255"/>
                  </a:lnTo>
                  <a:lnTo>
                    <a:pt x="544248" y="953967"/>
                  </a:lnTo>
                  <a:lnTo>
                    <a:pt x="548746" y="948944"/>
                  </a:lnTo>
                  <a:lnTo>
                    <a:pt x="552715" y="943657"/>
                  </a:lnTo>
                  <a:lnTo>
                    <a:pt x="556684" y="938105"/>
                  </a:lnTo>
                  <a:lnTo>
                    <a:pt x="560388" y="932554"/>
                  </a:lnTo>
                  <a:lnTo>
                    <a:pt x="564092" y="927266"/>
                  </a:lnTo>
                  <a:lnTo>
                    <a:pt x="567267" y="921715"/>
                  </a:lnTo>
                  <a:lnTo>
                    <a:pt x="573352" y="910876"/>
                  </a:lnTo>
                  <a:lnTo>
                    <a:pt x="578644" y="899772"/>
                  </a:lnTo>
                  <a:lnTo>
                    <a:pt x="583407" y="888404"/>
                  </a:lnTo>
                  <a:lnTo>
                    <a:pt x="587375" y="877830"/>
                  </a:lnTo>
                  <a:lnTo>
                    <a:pt x="591080" y="867255"/>
                  </a:lnTo>
                  <a:lnTo>
                    <a:pt x="594255" y="856416"/>
                  </a:lnTo>
                  <a:lnTo>
                    <a:pt x="596636" y="846899"/>
                  </a:lnTo>
                  <a:lnTo>
                    <a:pt x="598752" y="837117"/>
                  </a:lnTo>
                  <a:lnTo>
                    <a:pt x="600605" y="828129"/>
                  </a:lnTo>
                  <a:lnTo>
                    <a:pt x="601928" y="819934"/>
                  </a:lnTo>
                  <a:lnTo>
                    <a:pt x="602721" y="812267"/>
                  </a:lnTo>
                  <a:lnTo>
                    <a:pt x="604044" y="799577"/>
                  </a:lnTo>
                  <a:lnTo>
                    <a:pt x="604573" y="790853"/>
                  </a:lnTo>
                  <a:lnTo>
                    <a:pt x="604573" y="786095"/>
                  </a:lnTo>
                  <a:lnTo>
                    <a:pt x="604573" y="544464"/>
                  </a:lnTo>
                  <a:lnTo>
                    <a:pt x="604838" y="538383"/>
                  </a:lnTo>
                  <a:lnTo>
                    <a:pt x="605896" y="532303"/>
                  </a:lnTo>
                  <a:lnTo>
                    <a:pt x="607219" y="526487"/>
                  </a:lnTo>
                  <a:lnTo>
                    <a:pt x="609336" y="521200"/>
                  </a:lnTo>
                  <a:lnTo>
                    <a:pt x="611982" y="515912"/>
                  </a:lnTo>
                  <a:lnTo>
                    <a:pt x="614892" y="510889"/>
                  </a:lnTo>
                  <a:lnTo>
                    <a:pt x="618332" y="506131"/>
                  </a:lnTo>
                  <a:lnTo>
                    <a:pt x="622300" y="501901"/>
                  </a:lnTo>
                  <a:lnTo>
                    <a:pt x="626534" y="497935"/>
                  </a:lnTo>
                  <a:lnTo>
                    <a:pt x="631296" y="494499"/>
                  </a:lnTo>
                  <a:lnTo>
                    <a:pt x="636323" y="491591"/>
                  </a:lnTo>
                  <a:lnTo>
                    <a:pt x="641350" y="488947"/>
                  </a:lnTo>
                  <a:lnTo>
                    <a:pt x="646907" y="487096"/>
                  </a:lnTo>
                  <a:lnTo>
                    <a:pt x="652992" y="485510"/>
                  </a:lnTo>
                  <a:lnTo>
                    <a:pt x="658813" y="484453"/>
                  </a:lnTo>
                  <a:lnTo>
                    <a:pt x="664898" y="484188"/>
                  </a:lnTo>
                  <a:lnTo>
                    <a:pt x="671248" y="484453"/>
                  </a:lnTo>
                  <a:lnTo>
                    <a:pt x="677069" y="485510"/>
                  </a:lnTo>
                  <a:lnTo>
                    <a:pt x="682890" y="487096"/>
                  </a:lnTo>
                  <a:lnTo>
                    <a:pt x="688711" y="488947"/>
                  </a:lnTo>
                  <a:lnTo>
                    <a:pt x="694003" y="491591"/>
                  </a:lnTo>
                  <a:lnTo>
                    <a:pt x="698765" y="494499"/>
                  </a:lnTo>
                  <a:lnTo>
                    <a:pt x="703528" y="497935"/>
                  </a:lnTo>
                  <a:lnTo>
                    <a:pt x="708026" y="501901"/>
                  </a:lnTo>
                  <a:lnTo>
                    <a:pt x="711994" y="506131"/>
                  </a:lnTo>
                  <a:lnTo>
                    <a:pt x="715169" y="510889"/>
                  </a:lnTo>
                  <a:lnTo>
                    <a:pt x="718344" y="515912"/>
                  </a:lnTo>
                  <a:lnTo>
                    <a:pt x="720726" y="521200"/>
                  </a:lnTo>
                  <a:lnTo>
                    <a:pt x="722842" y="526487"/>
                  </a:lnTo>
                  <a:lnTo>
                    <a:pt x="724430" y="532303"/>
                  </a:lnTo>
                  <a:lnTo>
                    <a:pt x="725223" y="538383"/>
                  </a:lnTo>
                  <a:lnTo>
                    <a:pt x="725488" y="544464"/>
                  </a:lnTo>
                  <a:lnTo>
                    <a:pt x="725488" y="786095"/>
                  </a:lnTo>
                  <a:lnTo>
                    <a:pt x="725223" y="797462"/>
                  </a:lnTo>
                  <a:lnTo>
                    <a:pt x="724694" y="809095"/>
                  </a:lnTo>
                  <a:lnTo>
                    <a:pt x="723636" y="821255"/>
                  </a:lnTo>
                  <a:lnTo>
                    <a:pt x="722313" y="833681"/>
                  </a:lnTo>
                  <a:lnTo>
                    <a:pt x="720461" y="846370"/>
                  </a:lnTo>
                  <a:lnTo>
                    <a:pt x="718080" y="859853"/>
                  </a:lnTo>
                  <a:lnTo>
                    <a:pt x="714905" y="873336"/>
                  </a:lnTo>
                  <a:lnTo>
                    <a:pt x="711465" y="886554"/>
                  </a:lnTo>
                  <a:lnTo>
                    <a:pt x="707496" y="900830"/>
                  </a:lnTo>
                  <a:lnTo>
                    <a:pt x="702998" y="914312"/>
                  </a:lnTo>
                  <a:lnTo>
                    <a:pt x="698236" y="928324"/>
                  </a:lnTo>
                  <a:lnTo>
                    <a:pt x="692415" y="942335"/>
                  </a:lnTo>
                  <a:lnTo>
                    <a:pt x="686065" y="956347"/>
                  </a:lnTo>
                  <a:lnTo>
                    <a:pt x="679186" y="970094"/>
                  </a:lnTo>
                  <a:lnTo>
                    <a:pt x="671513" y="983841"/>
                  </a:lnTo>
                  <a:lnTo>
                    <a:pt x="663311" y="997323"/>
                  </a:lnTo>
                  <a:lnTo>
                    <a:pt x="658813" y="1003933"/>
                  </a:lnTo>
                  <a:lnTo>
                    <a:pt x="654315" y="1010542"/>
                  </a:lnTo>
                  <a:lnTo>
                    <a:pt x="649552" y="1017151"/>
                  </a:lnTo>
                  <a:lnTo>
                    <a:pt x="644525" y="1023496"/>
                  </a:lnTo>
                  <a:lnTo>
                    <a:pt x="639498" y="1029841"/>
                  </a:lnTo>
                  <a:lnTo>
                    <a:pt x="634207" y="1035921"/>
                  </a:lnTo>
                  <a:lnTo>
                    <a:pt x="628650" y="1042001"/>
                  </a:lnTo>
                  <a:lnTo>
                    <a:pt x="623094" y="1048082"/>
                  </a:lnTo>
                  <a:lnTo>
                    <a:pt x="617009" y="1054162"/>
                  </a:lnTo>
                  <a:lnTo>
                    <a:pt x="610923" y="1059978"/>
                  </a:lnTo>
                  <a:lnTo>
                    <a:pt x="604838" y="1065530"/>
                  </a:lnTo>
                  <a:lnTo>
                    <a:pt x="598488" y="1071082"/>
                  </a:lnTo>
                  <a:lnTo>
                    <a:pt x="591873" y="1076369"/>
                  </a:lnTo>
                  <a:lnTo>
                    <a:pt x="584730" y="1081656"/>
                  </a:lnTo>
                  <a:lnTo>
                    <a:pt x="577850" y="1086944"/>
                  </a:lnTo>
                  <a:lnTo>
                    <a:pt x="570442" y="1091702"/>
                  </a:lnTo>
                  <a:lnTo>
                    <a:pt x="563034" y="1096461"/>
                  </a:lnTo>
                  <a:lnTo>
                    <a:pt x="555096" y="1101219"/>
                  </a:lnTo>
                  <a:lnTo>
                    <a:pt x="547159" y="1105714"/>
                  </a:lnTo>
                  <a:lnTo>
                    <a:pt x="538957" y="1109944"/>
                  </a:lnTo>
                  <a:lnTo>
                    <a:pt x="530755" y="1113909"/>
                  </a:lnTo>
                  <a:lnTo>
                    <a:pt x="522288" y="1117875"/>
                  </a:lnTo>
                  <a:lnTo>
                    <a:pt x="513292" y="1121576"/>
                  </a:lnTo>
                  <a:lnTo>
                    <a:pt x="504296" y="1125277"/>
                  </a:lnTo>
                  <a:lnTo>
                    <a:pt x="495036" y="1128185"/>
                  </a:lnTo>
                  <a:lnTo>
                    <a:pt x="485246" y="1131357"/>
                  </a:lnTo>
                  <a:lnTo>
                    <a:pt x="475721" y="1134001"/>
                  </a:lnTo>
                  <a:lnTo>
                    <a:pt x="465932" y="1136909"/>
                  </a:lnTo>
                  <a:lnTo>
                    <a:pt x="455613" y="1139288"/>
                  </a:lnTo>
                  <a:lnTo>
                    <a:pt x="445029" y="1141139"/>
                  </a:lnTo>
                  <a:lnTo>
                    <a:pt x="434182" y="1142989"/>
                  </a:lnTo>
                  <a:lnTo>
                    <a:pt x="423069" y="1144840"/>
                  </a:lnTo>
                  <a:lnTo>
                    <a:pt x="423069" y="1329896"/>
                  </a:lnTo>
                  <a:lnTo>
                    <a:pt x="664898" y="1329896"/>
                  </a:lnTo>
                  <a:lnTo>
                    <a:pt x="671248" y="1330161"/>
                  </a:lnTo>
                  <a:lnTo>
                    <a:pt x="677069" y="1331218"/>
                  </a:lnTo>
                  <a:lnTo>
                    <a:pt x="682890" y="1332540"/>
                  </a:lnTo>
                  <a:lnTo>
                    <a:pt x="688711" y="1334919"/>
                  </a:lnTo>
                  <a:lnTo>
                    <a:pt x="694003" y="1337299"/>
                  </a:lnTo>
                  <a:lnTo>
                    <a:pt x="698765" y="1340207"/>
                  </a:lnTo>
                  <a:lnTo>
                    <a:pt x="703528" y="1343643"/>
                  </a:lnTo>
                  <a:lnTo>
                    <a:pt x="708026" y="1347609"/>
                  </a:lnTo>
                  <a:lnTo>
                    <a:pt x="711994" y="1351839"/>
                  </a:lnTo>
                  <a:lnTo>
                    <a:pt x="715169" y="1356862"/>
                  </a:lnTo>
                  <a:lnTo>
                    <a:pt x="718344" y="1361620"/>
                  </a:lnTo>
                  <a:lnTo>
                    <a:pt x="720726" y="1366908"/>
                  </a:lnTo>
                  <a:lnTo>
                    <a:pt x="722842" y="1372195"/>
                  </a:lnTo>
                  <a:lnTo>
                    <a:pt x="724430" y="1378011"/>
                  </a:lnTo>
                  <a:lnTo>
                    <a:pt x="725223" y="1384092"/>
                  </a:lnTo>
                  <a:lnTo>
                    <a:pt x="725488" y="1390172"/>
                  </a:lnTo>
                  <a:lnTo>
                    <a:pt x="725223" y="1396517"/>
                  </a:lnTo>
                  <a:lnTo>
                    <a:pt x="724430" y="1402333"/>
                  </a:lnTo>
                  <a:lnTo>
                    <a:pt x="722842" y="1408149"/>
                  </a:lnTo>
                  <a:lnTo>
                    <a:pt x="720726" y="1413965"/>
                  </a:lnTo>
                  <a:lnTo>
                    <a:pt x="718344" y="1419252"/>
                  </a:lnTo>
                  <a:lnTo>
                    <a:pt x="715169" y="1424011"/>
                  </a:lnTo>
                  <a:lnTo>
                    <a:pt x="711994" y="1429034"/>
                  </a:lnTo>
                  <a:lnTo>
                    <a:pt x="708026" y="1433264"/>
                  </a:lnTo>
                  <a:lnTo>
                    <a:pt x="703528" y="1436965"/>
                  </a:lnTo>
                  <a:lnTo>
                    <a:pt x="698765" y="1440402"/>
                  </a:lnTo>
                  <a:lnTo>
                    <a:pt x="694003" y="1443574"/>
                  </a:lnTo>
                  <a:lnTo>
                    <a:pt x="688711" y="1445953"/>
                  </a:lnTo>
                  <a:lnTo>
                    <a:pt x="682890" y="1448068"/>
                  </a:lnTo>
                  <a:lnTo>
                    <a:pt x="677069" y="1449654"/>
                  </a:lnTo>
                  <a:lnTo>
                    <a:pt x="671248" y="1450447"/>
                  </a:lnTo>
                  <a:lnTo>
                    <a:pt x="664898" y="1450976"/>
                  </a:lnTo>
                  <a:lnTo>
                    <a:pt x="60589" y="1450976"/>
                  </a:lnTo>
                  <a:lnTo>
                    <a:pt x="54239" y="1450447"/>
                  </a:lnTo>
                  <a:lnTo>
                    <a:pt x="48419" y="1449654"/>
                  </a:lnTo>
                  <a:lnTo>
                    <a:pt x="42598" y="1448068"/>
                  </a:lnTo>
                  <a:lnTo>
                    <a:pt x="37041" y="1445953"/>
                  </a:lnTo>
                  <a:lnTo>
                    <a:pt x="31750" y="1443574"/>
                  </a:lnTo>
                  <a:lnTo>
                    <a:pt x="26723" y="1440402"/>
                  </a:lnTo>
                  <a:lnTo>
                    <a:pt x="21960" y="1436965"/>
                  </a:lnTo>
                  <a:lnTo>
                    <a:pt x="17727" y="1433264"/>
                  </a:lnTo>
                  <a:lnTo>
                    <a:pt x="13758" y="1429034"/>
                  </a:lnTo>
                  <a:lnTo>
                    <a:pt x="10319" y="1424011"/>
                  </a:lnTo>
                  <a:lnTo>
                    <a:pt x="7408" y="1419252"/>
                  </a:lnTo>
                  <a:lnTo>
                    <a:pt x="5027" y="1413965"/>
                  </a:lnTo>
                  <a:lnTo>
                    <a:pt x="2646" y="1408149"/>
                  </a:lnTo>
                  <a:lnTo>
                    <a:pt x="1323" y="1402333"/>
                  </a:lnTo>
                  <a:lnTo>
                    <a:pt x="264" y="1396517"/>
                  </a:lnTo>
                  <a:lnTo>
                    <a:pt x="0" y="1390172"/>
                  </a:lnTo>
                  <a:lnTo>
                    <a:pt x="264" y="1384092"/>
                  </a:lnTo>
                  <a:lnTo>
                    <a:pt x="1323" y="1378011"/>
                  </a:lnTo>
                  <a:lnTo>
                    <a:pt x="2646" y="1372195"/>
                  </a:lnTo>
                  <a:lnTo>
                    <a:pt x="5027" y="1366908"/>
                  </a:lnTo>
                  <a:lnTo>
                    <a:pt x="7408" y="1361620"/>
                  </a:lnTo>
                  <a:lnTo>
                    <a:pt x="10319" y="1356862"/>
                  </a:lnTo>
                  <a:lnTo>
                    <a:pt x="13758" y="1351839"/>
                  </a:lnTo>
                  <a:lnTo>
                    <a:pt x="17727" y="1347609"/>
                  </a:lnTo>
                  <a:lnTo>
                    <a:pt x="21960" y="1343643"/>
                  </a:lnTo>
                  <a:lnTo>
                    <a:pt x="26723" y="1340207"/>
                  </a:lnTo>
                  <a:lnTo>
                    <a:pt x="31750" y="1337299"/>
                  </a:lnTo>
                  <a:lnTo>
                    <a:pt x="37041" y="1334919"/>
                  </a:lnTo>
                  <a:lnTo>
                    <a:pt x="42598" y="1332540"/>
                  </a:lnTo>
                  <a:lnTo>
                    <a:pt x="48419" y="1331218"/>
                  </a:lnTo>
                  <a:lnTo>
                    <a:pt x="54239" y="1330161"/>
                  </a:lnTo>
                  <a:lnTo>
                    <a:pt x="60589" y="1329896"/>
                  </a:lnTo>
                  <a:lnTo>
                    <a:pt x="302419" y="1329896"/>
                  </a:lnTo>
                  <a:lnTo>
                    <a:pt x="302419" y="1144840"/>
                  </a:lnTo>
                  <a:lnTo>
                    <a:pt x="291571" y="1142989"/>
                  </a:lnTo>
                  <a:lnTo>
                    <a:pt x="280459" y="1141139"/>
                  </a:lnTo>
                  <a:lnTo>
                    <a:pt x="270140" y="1139288"/>
                  </a:lnTo>
                  <a:lnTo>
                    <a:pt x="259821" y="1136909"/>
                  </a:lnTo>
                  <a:lnTo>
                    <a:pt x="250032" y="1134001"/>
                  </a:lnTo>
                  <a:lnTo>
                    <a:pt x="240242" y="1131357"/>
                  </a:lnTo>
                  <a:lnTo>
                    <a:pt x="230452" y="1128185"/>
                  </a:lnTo>
                  <a:lnTo>
                    <a:pt x="221457" y="1125277"/>
                  </a:lnTo>
                  <a:lnTo>
                    <a:pt x="212196" y="1121576"/>
                  </a:lnTo>
                  <a:lnTo>
                    <a:pt x="203465" y="1117875"/>
                  </a:lnTo>
                  <a:lnTo>
                    <a:pt x="194734" y="1113909"/>
                  </a:lnTo>
                  <a:lnTo>
                    <a:pt x="186532" y="1109944"/>
                  </a:lnTo>
                  <a:lnTo>
                    <a:pt x="178329" y="1105714"/>
                  </a:lnTo>
                  <a:lnTo>
                    <a:pt x="170392" y="1101219"/>
                  </a:lnTo>
                  <a:lnTo>
                    <a:pt x="162454" y="1096461"/>
                  </a:lnTo>
                  <a:lnTo>
                    <a:pt x="155310" y="1091702"/>
                  </a:lnTo>
                  <a:lnTo>
                    <a:pt x="147902" y="1086944"/>
                  </a:lnTo>
                  <a:lnTo>
                    <a:pt x="140758" y="1081656"/>
                  </a:lnTo>
                  <a:lnTo>
                    <a:pt x="133879" y="1076369"/>
                  </a:lnTo>
                  <a:lnTo>
                    <a:pt x="127264" y="1071082"/>
                  </a:lnTo>
                  <a:lnTo>
                    <a:pt x="120650" y="1065530"/>
                  </a:lnTo>
                  <a:lnTo>
                    <a:pt x="114564" y="1059978"/>
                  </a:lnTo>
                  <a:lnTo>
                    <a:pt x="108479" y="1054162"/>
                  </a:lnTo>
                  <a:lnTo>
                    <a:pt x="102394" y="1048082"/>
                  </a:lnTo>
                  <a:lnTo>
                    <a:pt x="97102" y="1042001"/>
                  </a:lnTo>
                  <a:lnTo>
                    <a:pt x="91546" y="1035921"/>
                  </a:lnTo>
                  <a:lnTo>
                    <a:pt x="85989" y="1029841"/>
                  </a:lnTo>
                  <a:lnTo>
                    <a:pt x="81227" y="1023496"/>
                  </a:lnTo>
                  <a:lnTo>
                    <a:pt x="75935" y="1017151"/>
                  </a:lnTo>
                  <a:lnTo>
                    <a:pt x="71437" y="1010542"/>
                  </a:lnTo>
                  <a:lnTo>
                    <a:pt x="66675" y="1003933"/>
                  </a:lnTo>
                  <a:lnTo>
                    <a:pt x="62177" y="997323"/>
                  </a:lnTo>
                  <a:lnTo>
                    <a:pt x="53975" y="983841"/>
                  </a:lnTo>
                  <a:lnTo>
                    <a:pt x="46302" y="970094"/>
                  </a:lnTo>
                  <a:lnTo>
                    <a:pt x="39687" y="956347"/>
                  </a:lnTo>
                  <a:lnTo>
                    <a:pt x="33337" y="942335"/>
                  </a:lnTo>
                  <a:lnTo>
                    <a:pt x="27516" y="928324"/>
                  </a:lnTo>
                  <a:lnTo>
                    <a:pt x="22489" y="914312"/>
                  </a:lnTo>
                  <a:lnTo>
                    <a:pt x="17991" y="900830"/>
                  </a:lnTo>
                  <a:lnTo>
                    <a:pt x="14023" y="886554"/>
                  </a:lnTo>
                  <a:lnTo>
                    <a:pt x="10583" y="873336"/>
                  </a:lnTo>
                  <a:lnTo>
                    <a:pt x="7673" y="859853"/>
                  </a:lnTo>
                  <a:lnTo>
                    <a:pt x="5291" y="846370"/>
                  </a:lnTo>
                  <a:lnTo>
                    <a:pt x="3439" y="833681"/>
                  </a:lnTo>
                  <a:lnTo>
                    <a:pt x="1852" y="821255"/>
                  </a:lnTo>
                  <a:lnTo>
                    <a:pt x="1058" y="809095"/>
                  </a:lnTo>
                  <a:lnTo>
                    <a:pt x="264" y="797462"/>
                  </a:lnTo>
                  <a:lnTo>
                    <a:pt x="0" y="786095"/>
                  </a:lnTo>
                  <a:lnTo>
                    <a:pt x="0" y="544464"/>
                  </a:lnTo>
                  <a:lnTo>
                    <a:pt x="264" y="538383"/>
                  </a:lnTo>
                  <a:lnTo>
                    <a:pt x="1323" y="532303"/>
                  </a:lnTo>
                  <a:lnTo>
                    <a:pt x="2646" y="526487"/>
                  </a:lnTo>
                  <a:lnTo>
                    <a:pt x="5027" y="521200"/>
                  </a:lnTo>
                  <a:lnTo>
                    <a:pt x="7408" y="515912"/>
                  </a:lnTo>
                  <a:lnTo>
                    <a:pt x="10319" y="510889"/>
                  </a:lnTo>
                  <a:lnTo>
                    <a:pt x="13758" y="506131"/>
                  </a:lnTo>
                  <a:lnTo>
                    <a:pt x="17727" y="501901"/>
                  </a:lnTo>
                  <a:lnTo>
                    <a:pt x="21960" y="497935"/>
                  </a:lnTo>
                  <a:lnTo>
                    <a:pt x="26723" y="494499"/>
                  </a:lnTo>
                  <a:lnTo>
                    <a:pt x="31750" y="491591"/>
                  </a:lnTo>
                  <a:lnTo>
                    <a:pt x="37041" y="488947"/>
                  </a:lnTo>
                  <a:lnTo>
                    <a:pt x="42598" y="487096"/>
                  </a:lnTo>
                  <a:lnTo>
                    <a:pt x="48419" y="485510"/>
                  </a:lnTo>
                  <a:lnTo>
                    <a:pt x="54239" y="484453"/>
                  </a:lnTo>
                  <a:lnTo>
                    <a:pt x="60589" y="484188"/>
                  </a:lnTo>
                  <a:close/>
                  <a:moveTo>
                    <a:pt x="362612" y="0"/>
                  </a:moveTo>
                  <a:lnTo>
                    <a:pt x="372158" y="265"/>
                  </a:lnTo>
                  <a:lnTo>
                    <a:pt x="381438" y="1058"/>
                  </a:lnTo>
                  <a:lnTo>
                    <a:pt x="390454" y="2116"/>
                  </a:lnTo>
                  <a:lnTo>
                    <a:pt x="399204" y="3967"/>
                  </a:lnTo>
                  <a:lnTo>
                    <a:pt x="408219" y="5553"/>
                  </a:lnTo>
                  <a:lnTo>
                    <a:pt x="416705" y="8198"/>
                  </a:lnTo>
                  <a:lnTo>
                    <a:pt x="424925" y="11107"/>
                  </a:lnTo>
                  <a:lnTo>
                    <a:pt x="433145" y="14280"/>
                  </a:lnTo>
                  <a:lnTo>
                    <a:pt x="441630" y="17982"/>
                  </a:lnTo>
                  <a:lnTo>
                    <a:pt x="449054" y="21949"/>
                  </a:lnTo>
                  <a:lnTo>
                    <a:pt x="456744" y="26444"/>
                  </a:lnTo>
                  <a:lnTo>
                    <a:pt x="464169" y="30939"/>
                  </a:lnTo>
                  <a:lnTo>
                    <a:pt x="471328" y="36228"/>
                  </a:lnTo>
                  <a:lnTo>
                    <a:pt x="478222" y="41253"/>
                  </a:lnTo>
                  <a:lnTo>
                    <a:pt x="484851" y="47070"/>
                  </a:lnTo>
                  <a:lnTo>
                    <a:pt x="490950" y="53152"/>
                  </a:lnTo>
                  <a:lnTo>
                    <a:pt x="497049" y="59234"/>
                  </a:lnTo>
                  <a:lnTo>
                    <a:pt x="502882" y="66110"/>
                  </a:lnTo>
                  <a:lnTo>
                    <a:pt x="508186" y="72721"/>
                  </a:lnTo>
                  <a:lnTo>
                    <a:pt x="513224" y="80125"/>
                  </a:lnTo>
                  <a:lnTo>
                    <a:pt x="517997" y="87265"/>
                  </a:lnTo>
                  <a:lnTo>
                    <a:pt x="522504" y="94934"/>
                  </a:lnTo>
                  <a:lnTo>
                    <a:pt x="526482" y="102602"/>
                  </a:lnTo>
                  <a:lnTo>
                    <a:pt x="530194" y="110800"/>
                  </a:lnTo>
                  <a:lnTo>
                    <a:pt x="533111" y="118998"/>
                  </a:lnTo>
                  <a:lnTo>
                    <a:pt x="536293" y="127195"/>
                  </a:lnTo>
                  <a:lnTo>
                    <a:pt x="538679" y="136186"/>
                  </a:lnTo>
                  <a:lnTo>
                    <a:pt x="540536" y="144648"/>
                  </a:lnTo>
                  <a:lnTo>
                    <a:pt x="542392" y="153903"/>
                  </a:lnTo>
                  <a:lnTo>
                    <a:pt x="543187" y="162630"/>
                  </a:lnTo>
                  <a:lnTo>
                    <a:pt x="544248" y="172150"/>
                  </a:lnTo>
                  <a:lnTo>
                    <a:pt x="544513" y="181141"/>
                  </a:lnTo>
                  <a:lnTo>
                    <a:pt x="544513" y="483394"/>
                  </a:lnTo>
                  <a:lnTo>
                    <a:pt x="180975" y="483394"/>
                  </a:lnTo>
                  <a:lnTo>
                    <a:pt x="180975" y="181141"/>
                  </a:lnTo>
                  <a:lnTo>
                    <a:pt x="181240" y="172150"/>
                  </a:lnTo>
                  <a:lnTo>
                    <a:pt x="181771" y="162630"/>
                  </a:lnTo>
                  <a:lnTo>
                    <a:pt x="183097" y="153903"/>
                  </a:lnTo>
                  <a:lnTo>
                    <a:pt x="184422" y="144648"/>
                  </a:lnTo>
                  <a:lnTo>
                    <a:pt x="186809" y="136186"/>
                  </a:lnTo>
                  <a:lnTo>
                    <a:pt x="189195" y="127195"/>
                  </a:lnTo>
                  <a:lnTo>
                    <a:pt x="191847" y="118998"/>
                  </a:lnTo>
                  <a:lnTo>
                    <a:pt x="195294" y="110800"/>
                  </a:lnTo>
                  <a:lnTo>
                    <a:pt x="199006" y="102602"/>
                  </a:lnTo>
                  <a:lnTo>
                    <a:pt x="202984" y="94934"/>
                  </a:lnTo>
                  <a:lnTo>
                    <a:pt x="207226" y="87265"/>
                  </a:lnTo>
                  <a:lnTo>
                    <a:pt x="211999" y="80125"/>
                  </a:lnTo>
                  <a:lnTo>
                    <a:pt x="217037" y="72721"/>
                  </a:lnTo>
                  <a:lnTo>
                    <a:pt x="222341" y="66110"/>
                  </a:lnTo>
                  <a:lnTo>
                    <a:pt x="228174" y="59234"/>
                  </a:lnTo>
                  <a:lnTo>
                    <a:pt x="234008" y="53152"/>
                  </a:lnTo>
                  <a:lnTo>
                    <a:pt x="240372" y="47070"/>
                  </a:lnTo>
                  <a:lnTo>
                    <a:pt x="247266" y="41253"/>
                  </a:lnTo>
                  <a:lnTo>
                    <a:pt x="253895" y="36228"/>
                  </a:lnTo>
                  <a:lnTo>
                    <a:pt x="261054" y="30939"/>
                  </a:lnTo>
                  <a:lnTo>
                    <a:pt x="268479" y="26444"/>
                  </a:lnTo>
                  <a:lnTo>
                    <a:pt x="275903" y="21949"/>
                  </a:lnTo>
                  <a:lnTo>
                    <a:pt x="283858" y="17982"/>
                  </a:lnTo>
                  <a:lnTo>
                    <a:pt x="291813" y="14280"/>
                  </a:lnTo>
                  <a:lnTo>
                    <a:pt x="300033" y="11107"/>
                  </a:lnTo>
                  <a:lnTo>
                    <a:pt x="308518" y="8198"/>
                  </a:lnTo>
                  <a:lnTo>
                    <a:pt x="317269" y="5553"/>
                  </a:lnTo>
                  <a:lnTo>
                    <a:pt x="326019" y="3967"/>
                  </a:lnTo>
                  <a:lnTo>
                    <a:pt x="334770" y="2116"/>
                  </a:lnTo>
                  <a:lnTo>
                    <a:pt x="344050" y="1058"/>
                  </a:lnTo>
                  <a:lnTo>
                    <a:pt x="353331" y="265"/>
                  </a:lnTo>
                  <a:lnTo>
                    <a:pt x="362612" y="0"/>
                  </a:lnTo>
                  <a:close/>
                </a:path>
              </a:pathLst>
            </a:custGeom>
            <a:solidFill>
              <a:srgbClr val="ABB68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02128" y="3956885"/>
            <a:ext cx="2682130" cy="1386004"/>
            <a:chOff x="927468" y="3967160"/>
            <a:chExt cx="2682130" cy="1386004"/>
          </a:xfrm>
        </p:grpSpPr>
        <p:sp>
          <p:nvSpPr>
            <p:cNvPr id="29" name="文本框 28"/>
            <p:cNvSpPr txBox="1"/>
            <p:nvPr/>
          </p:nvSpPr>
          <p:spPr>
            <a:xfrm>
              <a:off x="927468" y="3967160"/>
              <a:ext cx="268213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pPr algn="dist"/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{</a:t>
              </a:r>
              <a:r>
                <a:rPr lang="zh-CN" altLang="en-US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添加文本信息</a:t>
              </a:r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}</a:t>
              </a:r>
              <a:endParaRPr lang="zh-CN" altLang="en-US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939249" y="4446441"/>
              <a:ext cx="2558840" cy="906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标题数字等都可以通过点击和重新输入进行更改。建议正文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03367" y="3956885"/>
            <a:ext cx="2682130" cy="1386004"/>
            <a:chOff x="4041854" y="4046331"/>
            <a:chExt cx="2682130" cy="1386004"/>
          </a:xfrm>
        </p:grpSpPr>
        <p:sp>
          <p:nvSpPr>
            <p:cNvPr id="32" name="文本框 31"/>
            <p:cNvSpPr txBox="1"/>
            <p:nvPr/>
          </p:nvSpPr>
          <p:spPr>
            <a:xfrm>
              <a:off x="4041854" y="4046331"/>
              <a:ext cx="268213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pPr algn="dist"/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{</a:t>
              </a:r>
              <a:r>
                <a:rPr lang="zh-CN" altLang="en-US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添加文本信息</a:t>
              </a:r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}</a:t>
              </a:r>
              <a:endParaRPr lang="zh-CN" altLang="en-US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053635" y="4525612"/>
              <a:ext cx="2558840" cy="906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标题数字等都可以通过点击和重新输入进行更改。建议正文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208836" y="3956885"/>
            <a:ext cx="2682130" cy="1386004"/>
            <a:chOff x="7201969" y="4046331"/>
            <a:chExt cx="2682130" cy="1386004"/>
          </a:xfrm>
        </p:grpSpPr>
        <p:sp>
          <p:nvSpPr>
            <p:cNvPr id="34" name="文本框 33"/>
            <p:cNvSpPr txBox="1"/>
            <p:nvPr/>
          </p:nvSpPr>
          <p:spPr>
            <a:xfrm>
              <a:off x="7201969" y="4046331"/>
              <a:ext cx="268213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pPr algn="dist"/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{</a:t>
              </a:r>
              <a:r>
                <a:rPr lang="zh-CN" altLang="en-US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添加文本信息</a:t>
              </a:r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}</a:t>
              </a:r>
              <a:endParaRPr lang="zh-CN" altLang="en-US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213750" y="4525612"/>
              <a:ext cx="2558840" cy="906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标题数字等都可以通过点击和重新输入进行更改。建议正文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倍字间距。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0" b="83518"/>
          <a:stretch>
            <a:fillRect/>
          </a:stretch>
        </p:blipFill>
        <p:spPr>
          <a:xfrm>
            <a:off x="-1" y="0"/>
            <a:ext cx="1847373" cy="1241161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643216" y="3425037"/>
            <a:ext cx="5154833" cy="1105927"/>
            <a:chOff x="927468" y="3967160"/>
            <a:chExt cx="5154833" cy="1105927"/>
          </a:xfrm>
        </p:grpSpPr>
        <p:sp>
          <p:nvSpPr>
            <p:cNvPr id="29" name="文本框 28"/>
            <p:cNvSpPr txBox="1"/>
            <p:nvPr/>
          </p:nvSpPr>
          <p:spPr>
            <a:xfrm>
              <a:off x="927468" y="3967160"/>
              <a:ext cx="268213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pPr algn="dist"/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{</a:t>
              </a:r>
              <a:r>
                <a:rPr lang="zh-CN" altLang="en-US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添加文本信息</a:t>
              </a:r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}</a:t>
              </a:r>
              <a:endParaRPr lang="zh-CN" altLang="en-US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939248" y="4446441"/>
              <a:ext cx="5143053" cy="626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标题数字等都可以通过点击和重新输入进行更改。建议正文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倍字间距。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43216" y="4738723"/>
            <a:ext cx="5154833" cy="1105927"/>
            <a:chOff x="927468" y="3967160"/>
            <a:chExt cx="5154833" cy="1105927"/>
          </a:xfrm>
        </p:grpSpPr>
        <p:sp>
          <p:nvSpPr>
            <p:cNvPr id="33" name="文本框 32"/>
            <p:cNvSpPr txBox="1"/>
            <p:nvPr/>
          </p:nvSpPr>
          <p:spPr>
            <a:xfrm>
              <a:off x="927468" y="3967160"/>
              <a:ext cx="268213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pPr algn="dist"/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{</a:t>
              </a:r>
              <a:r>
                <a:rPr lang="zh-CN" altLang="en-US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添加文本信息</a:t>
              </a:r>
              <a:r>
                <a:rPr lang="en-US" altLang="zh-CN" sz="2000" dirty="0">
                  <a:solidFill>
                    <a:srgbClr val="5C4937"/>
                  </a:solidFill>
                  <a:latin typeface="汉仪书宋一简" panose="02010609000101010101" pitchFamily="49" charset="-122"/>
                  <a:ea typeface="汉仪书宋一简" panose="02010609000101010101" pitchFamily="49" charset="-122"/>
                </a:rPr>
                <a:t>}</a:t>
              </a:r>
              <a:endParaRPr lang="zh-CN" altLang="en-US" sz="2000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939248" y="4446441"/>
              <a:ext cx="5143053" cy="626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标题数字等都可以通过点击和重新输入进行更改。建议正文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倍字间距。</a:t>
              </a:r>
            </a:p>
          </p:txBody>
        </p:sp>
      </p:grpSp>
      <p:pic>
        <p:nvPicPr>
          <p:cNvPr id="35" name="图片 34" descr="图片包含 餐桌, 室内, 蛋糕&#10;&#10;已生成极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4652" y="2996091"/>
            <a:ext cx="4897348" cy="3861909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6904234" y="2345009"/>
            <a:ext cx="4799705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682566" y="1722393"/>
            <a:ext cx="2416967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5C4937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添加文本信息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9796024" y="2280476"/>
            <a:ext cx="1803942" cy="0"/>
          </a:xfrm>
          <a:prstGeom prst="line">
            <a:avLst/>
          </a:prstGeom>
          <a:ln>
            <a:solidFill>
              <a:srgbClr val="5C4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1600</Words>
  <Application>Microsoft Office PowerPoint</Application>
  <PresentationFormat>宽屏</PresentationFormat>
  <Paragraphs>170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Prestige Elite Std</vt:lpstr>
      <vt:lpstr>等线</vt:lpstr>
      <vt:lpstr>方正仿宋简体</vt:lpstr>
      <vt:lpstr>汉仪书宋一简</vt:lpstr>
      <vt:lpstr>思源宋体 CN ExtraLight</vt:lpstr>
      <vt:lpstr>苏新诗柳楷简</vt:lpstr>
      <vt:lpstr>微软雅黑</vt:lpstr>
      <vt:lpstr>微软雅黑 Light</vt:lpstr>
      <vt:lpstr>Arial</vt:lpstr>
      <vt:lpstr>Calibri</vt:lpstr>
      <vt:lpstr>Calibri Light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/>
  <cp:lastModifiedBy>天 下</cp:lastModifiedBy>
  <cp:revision>3</cp:revision>
  <dcterms:created xsi:type="dcterms:W3CDTF">2021-01-17T08:12:20Z</dcterms:created>
  <dcterms:modified xsi:type="dcterms:W3CDTF">2021-01-19T07:20:44Z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